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sldIdLst>
    <p:sldId id="265" r:id="rId2"/>
    <p:sldId id="257" r:id="rId3"/>
    <p:sldId id="271" r:id="rId4"/>
    <p:sldId id="264" r:id="rId5"/>
    <p:sldId id="273" r:id="rId6"/>
    <p:sldId id="283" r:id="rId7"/>
    <p:sldId id="260" r:id="rId8"/>
    <p:sldId id="272" r:id="rId9"/>
    <p:sldId id="267" r:id="rId10"/>
    <p:sldId id="274" r:id="rId11"/>
    <p:sldId id="275" r:id="rId12"/>
    <p:sldId id="276" r:id="rId13"/>
    <p:sldId id="278" r:id="rId14"/>
    <p:sldId id="277" r:id="rId15"/>
    <p:sldId id="266" r:id="rId16"/>
    <p:sldId id="269" r:id="rId17"/>
    <p:sldId id="280" r:id="rId18"/>
    <p:sldId id="279" r:id="rId19"/>
    <p:sldId id="282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nkhauser Ann-Seline" initials="FA" lastIdx="1" clrIdx="0">
    <p:extLst>
      <p:ext uri="{19B8F6BF-5375-455C-9EA6-DF929625EA0E}">
        <p15:presenceInfo xmlns:p15="http://schemas.microsoft.com/office/powerpoint/2012/main" userId="S::ann-seline.fankhauser@vss-unes.ch::28fa0338-5d27-40b3-89ab-5c9ba4555bb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9766F-A928-9345-AE2E-4A69A2388F9D}" v="144" dt="2021-01-25T09:50:13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5707"/>
  </p:normalViewPr>
  <p:slideViewPr>
    <p:cSldViewPr snapToGrid="0">
      <p:cViewPr varScale="1">
        <p:scale>
          <a:sx n="109" d="100"/>
          <a:sy n="109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27213-C3E5-4CDA-BD31-88D354CE3432}" type="datetimeFigureOut">
              <a:rPr lang="de-DE"/>
              <a:t>17.02.2021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87315-DF6C-48E8-9BE9-39F143080089}" type="slidenum">
              <a:rPr lang="de-DE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12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Der folgende Block soll euch einerseits eine Idee für einen möglichen Ablauf einer </a:t>
            </a:r>
            <a:r>
              <a:rPr lang="de-CH" dirty="0" err="1"/>
              <a:t>Mentoringschulung</a:t>
            </a:r>
            <a:r>
              <a:rPr lang="de-CH" dirty="0"/>
              <a:t> / Mentoring Kick-off geben, andererseits Inputs zum Inhalt einer solchen Schulung.</a:t>
            </a:r>
          </a:p>
          <a:p>
            <a:endParaRPr lang="de-CH" dirty="0"/>
          </a:p>
          <a:p>
            <a:r>
              <a:rPr lang="de-CH" dirty="0"/>
              <a:t>Wir erachten es als wichtig, das Mentoring zu Beginn des Semesters mit allen Teilnehmenden zu thematisieren. </a:t>
            </a:r>
          </a:p>
          <a:p>
            <a:r>
              <a:rPr lang="de-CH" dirty="0"/>
              <a:t>Ihr werdet sehen, es gibt einige Aktivitäten, die ihre gemeinsam machen könnt, dann gibt es andere wo sich die Arbeit in getrennten Gruppen (Mentor*innen / Mentees) anbietet.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252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Variante in </a:t>
            </a:r>
            <a:r>
              <a:rPr lang="fr-CH" dirty="0" err="1"/>
              <a:t>zwei</a:t>
            </a:r>
            <a:r>
              <a:rPr lang="fr-CH" dirty="0"/>
              <a:t> </a:t>
            </a:r>
            <a:r>
              <a:rPr lang="fr-CH" dirty="0" err="1"/>
              <a:t>Gruppen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Kurzfilm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Erwartungen</a:t>
            </a:r>
            <a:r>
              <a:rPr lang="fr-CH" dirty="0"/>
              <a:t> &amp; </a:t>
            </a:r>
            <a:r>
              <a:rPr lang="fr-CH" dirty="0" err="1"/>
              <a:t>Ziele</a:t>
            </a:r>
            <a:r>
              <a:rPr lang="fr-CH" dirty="0"/>
              <a:t>.</a:t>
            </a:r>
          </a:p>
          <a:p>
            <a:r>
              <a:rPr lang="fr-CH" dirty="0"/>
              <a:t>Ca. 30 min </a:t>
            </a:r>
            <a:r>
              <a:rPr lang="fr-CH" dirty="0" err="1"/>
              <a:t>zusätzlich</a:t>
            </a:r>
            <a:endParaRPr lang="fr-CH" dirty="0"/>
          </a:p>
          <a:p>
            <a:endParaRPr lang="fr-CH" dirty="0"/>
          </a:p>
          <a:p>
            <a:r>
              <a:rPr lang="fr-CH" dirty="0"/>
              <a:t>Für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Schulung</a:t>
            </a:r>
            <a:r>
              <a:rPr lang="fr-CH" dirty="0"/>
              <a:t> </a:t>
            </a:r>
            <a:r>
              <a:rPr lang="fr-CH" dirty="0" err="1"/>
              <a:t>ausschliesslich</a:t>
            </a:r>
            <a:r>
              <a:rPr lang="fr-CH" dirty="0"/>
              <a:t> mit Mentor*</a:t>
            </a:r>
            <a:r>
              <a:rPr lang="fr-CH" dirty="0" err="1"/>
              <a:t>innen</a:t>
            </a:r>
            <a:r>
              <a:rPr lang="fr-CH" dirty="0"/>
              <a:t> -&gt; </a:t>
            </a:r>
            <a:r>
              <a:rPr lang="fr-CH" dirty="0" err="1"/>
              <a:t>weitere</a:t>
            </a:r>
            <a:r>
              <a:rPr lang="fr-CH" dirty="0"/>
              <a:t> </a:t>
            </a:r>
            <a:r>
              <a:rPr lang="fr-CH" dirty="0" err="1"/>
              <a:t>Aktivitäten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inhaltliche</a:t>
            </a:r>
            <a:r>
              <a:rPr lang="fr-CH" dirty="0"/>
              <a:t> Inputs, </a:t>
            </a:r>
            <a:r>
              <a:rPr lang="fr-CH" dirty="0" err="1"/>
              <a:t>siehe</a:t>
            </a:r>
            <a:r>
              <a:rPr lang="fr-CH" dirty="0"/>
              <a:t> Toolkit Mentoring </a:t>
            </a:r>
            <a:r>
              <a:rPr lang="fr-CH" dirty="0" err="1"/>
              <a:t>auf</a:t>
            </a:r>
            <a:r>
              <a:rPr lang="fr-CH" dirty="0"/>
              <a:t> perspektiven-studium.ch</a:t>
            </a:r>
          </a:p>
          <a:p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10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6720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230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12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9145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Variante in </a:t>
            </a:r>
            <a:r>
              <a:rPr lang="fr-CH" dirty="0" err="1"/>
              <a:t>zwei</a:t>
            </a:r>
            <a:r>
              <a:rPr lang="fr-CH" dirty="0"/>
              <a:t> </a:t>
            </a:r>
            <a:r>
              <a:rPr lang="fr-CH" dirty="0" err="1"/>
              <a:t>Gruppen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Kurzfilm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Erwartungen</a:t>
            </a:r>
            <a:r>
              <a:rPr lang="fr-CH" dirty="0"/>
              <a:t> &amp; </a:t>
            </a:r>
            <a:r>
              <a:rPr lang="fr-CH" dirty="0" err="1"/>
              <a:t>Ziele</a:t>
            </a:r>
            <a:r>
              <a:rPr lang="fr-CH" dirty="0"/>
              <a:t>.</a:t>
            </a:r>
          </a:p>
          <a:p>
            <a:r>
              <a:rPr lang="fr-CH" dirty="0"/>
              <a:t>Ca. 30 min </a:t>
            </a:r>
            <a:r>
              <a:rPr lang="fr-CH" dirty="0" err="1"/>
              <a:t>zusätzlich</a:t>
            </a:r>
            <a:endParaRPr lang="fr-CH" dirty="0"/>
          </a:p>
          <a:p>
            <a:endParaRPr lang="fr-CH" dirty="0"/>
          </a:p>
          <a:p>
            <a:r>
              <a:rPr lang="fr-CH" dirty="0"/>
              <a:t>Für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Schulung</a:t>
            </a:r>
            <a:r>
              <a:rPr lang="fr-CH" dirty="0"/>
              <a:t> </a:t>
            </a:r>
            <a:r>
              <a:rPr lang="fr-CH" dirty="0" err="1"/>
              <a:t>ausschliesslich</a:t>
            </a:r>
            <a:r>
              <a:rPr lang="fr-CH" dirty="0"/>
              <a:t> mit Mentor*</a:t>
            </a:r>
            <a:r>
              <a:rPr lang="fr-CH" dirty="0" err="1"/>
              <a:t>innen</a:t>
            </a:r>
            <a:r>
              <a:rPr lang="fr-CH" dirty="0"/>
              <a:t> -&gt; </a:t>
            </a:r>
            <a:r>
              <a:rPr lang="fr-CH" dirty="0" err="1"/>
              <a:t>weitere</a:t>
            </a:r>
            <a:r>
              <a:rPr lang="fr-CH" dirty="0"/>
              <a:t> </a:t>
            </a:r>
            <a:r>
              <a:rPr lang="fr-CH" dirty="0" err="1"/>
              <a:t>Aktivitäten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inhaltliche</a:t>
            </a:r>
            <a:r>
              <a:rPr lang="fr-CH" dirty="0"/>
              <a:t> Inputs, </a:t>
            </a:r>
            <a:r>
              <a:rPr lang="fr-CH" dirty="0" err="1"/>
              <a:t>siehe</a:t>
            </a:r>
            <a:r>
              <a:rPr lang="fr-CH" dirty="0"/>
              <a:t> Toolkit Mentoring </a:t>
            </a:r>
            <a:r>
              <a:rPr lang="fr-CH" dirty="0" err="1"/>
              <a:t>auf</a:t>
            </a:r>
            <a:r>
              <a:rPr lang="fr-CH" dirty="0"/>
              <a:t> perspektiven-studium.ch</a:t>
            </a:r>
          </a:p>
          <a:p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13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236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14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9441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3159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705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0853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19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75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Variante in </a:t>
            </a:r>
            <a:r>
              <a:rPr lang="fr-CH" dirty="0" err="1"/>
              <a:t>zwei</a:t>
            </a:r>
            <a:r>
              <a:rPr lang="fr-CH" dirty="0"/>
              <a:t> </a:t>
            </a:r>
            <a:r>
              <a:rPr lang="fr-CH" dirty="0" err="1"/>
              <a:t>Gruppen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Kurzfilm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Erwartungen</a:t>
            </a:r>
            <a:r>
              <a:rPr lang="fr-CH" dirty="0"/>
              <a:t> &amp; </a:t>
            </a:r>
            <a:r>
              <a:rPr lang="fr-CH" dirty="0" err="1"/>
              <a:t>Ziele</a:t>
            </a:r>
            <a:r>
              <a:rPr lang="fr-CH" dirty="0"/>
              <a:t>.</a:t>
            </a:r>
          </a:p>
          <a:p>
            <a:r>
              <a:rPr lang="fr-CH" dirty="0"/>
              <a:t>Ca. 30 min </a:t>
            </a:r>
            <a:r>
              <a:rPr lang="fr-CH" dirty="0" err="1"/>
              <a:t>zusätzlich</a:t>
            </a:r>
            <a:endParaRPr lang="fr-CH" dirty="0"/>
          </a:p>
          <a:p>
            <a:endParaRPr lang="fr-CH" dirty="0"/>
          </a:p>
          <a:p>
            <a:r>
              <a:rPr lang="fr-CH" dirty="0"/>
              <a:t>Für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Schulung</a:t>
            </a:r>
            <a:r>
              <a:rPr lang="fr-CH" dirty="0"/>
              <a:t> </a:t>
            </a:r>
            <a:r>
              <a:rPr lang="fr-CH" dirty="0" err="1"/>
              <a:t>ausschliesslich</a:t>
            </a:r>
            <a:r>
              <a:rPr lang="fr-CH" dirty="0"/>
              <a:t> mit Mentor*</a:t>
            </a:r>
            <a:r>
              <a:rPr lang="fr-CH" dirty="0" err="1"/>
              <a:t>innen</a:t>
            </a:r>
            <a:r>
              <a:rPr lang="fr-CH" dirty="0"/>
              <a:t> -&gt; </a:t>
            </a:r>
            <a:r>
              <a:rPr lang="fr-CH" dirty="0" err="1"/>
              <a:t>weitere</a:t>
            </a:r>
            <a:r>
              <a:rPr lang="fr-CH" dirty="0"/>
              <a:t> </a:t>
            </a:r>
            <a:r>
              <a:rPr lang="fr-CH" dirty="0" err="1"/>
              <a:t>Aktivitäten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inhaltliche</a:t>
            </a:r>
            <a:r>
              <a:rPr lang="fr-CH" dirty="0"/>
              <a:t> Inputs, </a:t>
            </a:r>
            <a:r>
              <a:rPr lang="fr-CH" dirty="0" err="1"/>
              <a:t>siehe</a:t>
            </a:r>
            <a:r>
              <a:rPr lang="fr-CH" dirty="0"/>
              <a:t> Toolkit Mentoring </a:t>
            </a:r>
            <a:r>
              <a:rPr lang="fr-CH" dirty="0" err="1"/>
              <a:t>auf</a:t>
            </a:r>
            <a:r>
              <a:rPr lang="fr-CH" dirty="0"/>
              <a:t> perspektiven-studium.ch</a:t>
            </a:r>
          </a:p>
          <a:p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123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Der folgende Block soll euch einerseits eine Idee für einen möglichen Ablauf einer </a:t>
            </a:r>
            <a:r>
              <a:rPr lang="de-CH" dirty="0" err="1"/>
              <a:t>Mentoringschulung</a:t>
            </a:r>
            <a:r>
              <a:rPr lang="de-CH" dirty="0"/>
              <a:t> / Mentoring Kick-off geben, andererseits Inputs zum Inhalt einer solchen Schulung.</a:t>
            </a:r>
          </a:p>
          <a:p>
            <a:endParaRPr lang="de-CH" dirty="0"/>
          </a:p>
          <a:p>
            <a:r>
              <a:rPr lang="de-CH" dirty="0"/>
              <a:t>Wir erachten es als wichtig, das Mentoring zu Beginn des Semesters mit allen Teilnehmenden zu thematisieren. </a:t>
            </a:r>
          </a:p>
          <a:p>
            <a:r>
              <a:rPr lang="de-CH" dirty="0"/>
              <a:t>Ihr werdet sehen, es gibt einige Aktivitäten, die ihre gemeinsam machen könnt, dann gibt es andere wo sich die Arbeit in getrennten Gruppen (Mentor*innen / Mentees) anbietet.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5186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37220" indent="0"/>
            <a:r>
              <a:rPr lang="fr-CH" dirty="0" err="1"/>
              <a:t>Auf</a:t>
            </a:r>
            <a:r>
              <a:rPr lang="fr-CH" dirty="0"/>
              <a:t> Post-</a:t>
            </a:r>
            <a:r>
              <a:rPr lang="fr-CH" dirty="0" err="1"/>
              <a:t>its</a:t>
            </a:r>
            <a:r>
              <a:rPr lang="fr-CH" dirty="0"/>
              <a:t> </a:t>
            </a:r>
            <a:r>
              <a:rPr lang="fr-CH" dirty="0" err="1"/>
              <a:t>notieren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dann</a:t>
            </a:r>
            <a:r>
              <a:rPr lang="fr-CH" dirty="0"/>
              <a:t> </a:t>
            </a:r>
            <a:r>
              <a:rPr lang="fr-CH" dirty="0" err="1"/>
              <a:t>auf</a:t>
            </a:r>
            <a:r>
              <a:rPr lang="fr-CH" dirty="0"/>
              <a:t> +/- </a:t>
            </a:r>
            <a:r>
              <a:rPr lang="fr-CH" dirty="0" err="1"/>
              <a:t>Flipchart</a:t>
            </a:r>
            <a:r>
              <a:rPr lang="fr-CH" dirty="0"/>
              <a:t> </a:t>
            </a:r>
            <a:r>
              <a:rPr lang="fr-CH" dirty="0" err="1"/>
              <a:t>kleben</a:t>
            </a:r>
            <a:r>
              <a:rPr lang="fr-CH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5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24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Variante in </a:t>
            </a:r>
            <a:r>
              <a:rPr lang="fr-CH" dirty="0" err="1"/>
              <a:t>zwei</a:t>
            </a:r>
            <a:r>
              <a:rPr lang="fr-CH" dirty="0"/>
              <a:t> </a:t>
            </a:r>
            <a:r>
              <a:rPr lang="fr-CH" dirty="0" err="1"/>
              <a:t>Gruppen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Kurzfilm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Erwartungen</a:t>
            </a:r>
            <a:r>
              <a:rPr lang="fr-CH" dirty="0"/>
              <a:t> &amp; </a:t>
            </a:r>
            <a:r>
              <a:rPr lang="fr-CH" dirty="0" err="1"/>
              <a:t>Ziele</a:t>
            </a:r>
            <a:r>
              <a:rPr lang="fr-CH" dirty="0"/>
              <a:t>.</a:t>
            </a:r>
          </a:p>
          <a:p>
            <a:r>
              <a:rPr lang="fr-CH" dirty="0"/>
              <a:t>Ca. 30 min </a:t>
            </a:r>
            <a:r>
              <a:rPr lang="fr-CH" dirty="0" err="1"/>
              <a:t>zusätzlich</a:t>
            </a:r>
            <a:endParaRPr lang="fr-CH" dirty="0"/>
          </a:p>
          <a:p>
            <a:endParaRPr lang="fr-CH" dirty="0"/>
          </a:p>
          <a:p>
            <a:r>
              <a:rPr lang="fr-CH" dirty="0"/>
              <a:t>Für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Schulung</a:t>
            </a:r>
            <a:r>
              <a:rPr lang="fr-CH" dirty="0"/>
              <a:t> </a:t>
            </a:r>
            <a:r>
              <a:rPr lang="fr-CH" dirty="0" err="1"/>
              <a:t>ausschliesslich</a:t>
            </a:r>
            <a:r>
              <a:rPr lang="fr-CH" dirty="0"/>
              <a:t> mit Mentor*</a:t>
            </a:r>
            <a:r>
              <a:rPr lang="fr-CH" dirty="0" err="1"/>
              <a:t>innen</a:t>
            </a:r>
            <a:r>
              <a:rPr lang="fr-CH" dirty="0"/>
              <a:t> -&gt; </a:t>
            </a:r>
            <a:r>
              <a:rPr lang="fr-CH" dirty="0" err="1"/>
              <a:t>weitere</a:t>
            </a:r>
            <a:r>
              <a:rPr lang="fr-CH" dirty="0"/>
              <a:t> </a:t>
            </a:r>
            <a:r>
              <a:rPr lang="fr-CH" dirty="0" err="1"/>
              <a:t>Aktivitäten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inhaltliche</a:t>
            </a:r>
            <a:r>
              <a:rPr lang="fr-CH" dirty="0"/>
              <a:t> Inputs, </a:t>
            </a:r>
            <a:r>
              <a:rPr lang="fr-CH" dirty="0" err="1"/>
              <a:t>siehe</a:t>
            </a:r>
            <a:r>
              <a:rPr lang="fr-CH" dirty="0"/>
              <a:t> Toolkit Mentoring </a:t>
            </a:r>
            <a:r>
              <a:rPr lang="fr-CH" dirty="0" err="1"/>
              <a:t>auf</a:t>
            </a:r>
            <a:r>
              <a:rPr lang="fr-CH" dirty="0"/>
              <a:t> perspektiven-studium.ch</a:t>
            </a:r>
          </a:p>
          <a:p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6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53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7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1954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Variante in </a:t>
            </a:r>
            <a:r>
              <a:rPr lang="fr-CH" dirty="0" err="1"/>
              <a:t>zwei</a:t>
            </a:r>
            <a:r>
              <a:rPr lang="fr-CH" dirty="0"/>
              <a:t> </a:t>
            </a:r>
            <a:r>
              <a:rPr lang="fr-CH" dirty="0" err="1"/>
              <a:t>Gruppen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Kurzfilm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Erwartungen</a:t>
            </a:r>
            <a:r>
              <a:rPr lang="fr-CH" dirty="0"/>
              <a:t> &amp; </a:t>
            </a:r>
            <a:r>
              <a:rPr lang="fr-CH" dirty="0" err="1"/>
              <a:t>Ziele</a:t>
            </a:r>
            <a:r>
              <a:rPr lang="fr-CH" dirty="0"/>
              <a:t>.</a:t>
            </a:r>
          </a:p>
          <a:p>
            <a:r>
              <a:rPr lang="fr-CH" dirty="0"/>
              <a:t>Ca. 30 min </a:t>
            </a:r>
            <a:r>
              <a:rPr lang="fr-CH" dirty="0" err="1"/>
              <a:t>zusätzlich</a:t>
            </a:r>
            <a:endParaRPr lang="fr-CH" dirty="0"/>
          </a:p>
          <a:p>
            <a:endParaRPr lang="fr-CH" dirty="0"/>
          </a:p>
          <a:p>
            <a:r>
              <a:rPr lang="fr-CH" dirty="0"/>
              <a:t>Für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Schulung</a:t>
            </a:r>
            <a:r>
              <a:rPr lang="fr-CH" dirty="0"/>
              <a:t> </a:t>
            </a:r>
            <a:r>
              <a:rPr lang="fr-CH" dirty="0" err="1"/>
              <a:t>ausschliesslich</a:t>
            </a:r>
            <a:r>
              <a:rPr lang="fr-CH" dirty="0"/>
              <a:t> mit Mentor*</a:t>
            </a:r>
            <a:r>
              <a:rPr lang="fr-CH" dirty="0" err="1"/>
              <a:t>innen</a:t>
            </a:r>
            <a:r>
              <a:rPr lang="fr-CH" dirty="0"/>
              <a:t> -&gt; </a:t>
            </a:r>
            <a:r>
              <a:rPr lang="fr-CH" dirty="0" err="1"/>
              <a:t>weitere</a:t>
            </a:r>
            <a:r>
              <a:rPr lang="fr-CH" dirty="0"/>
              <a:t> </a:t>
            </a:r>
            <a:r>
              <a:rPr lang="fr-CH" dirty="0" err="1"/>
              <a:t>Aktivitäten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inhaltliche</a:t>
            </a:r>
            <a:r>
              <a:rPr lang="fr-CH" dirty="0"/>
              <a:t> Inputs, </a:t>
            </a:r>
            <a:r>
              <a:rPr lang="fr-CH" dirty="0" err="1"/>
              <a:t>siehe</a:t>
            </a:r>
            <a:r>
              <a:rPr lang="fr-CH" dirty="0"/>
              <a:t> Toolkit Mentoring </a:t>
            </a:r>
            <a:r>
              <a:rPr lang="fr-CH" dirty="0" err="1"/>
              <a:t>auf</a:t>
            </a:r>
            <a:r>
              <a:rPr lang="fr-CH" dirty="0"/>
              <a:t> perspektiven-studium.ch</a:t>
            </a:r>
          </a:p>
          <a:p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8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2906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073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395534" y="1730540"/>
            <a:ext cx="976874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3600"/>
              <a:buFont typeface="Arial"/>
              <a:buNone/>
              <a:defRPr sz="33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1395534" y="3559034"/>
            <a:ext cx="9768741" cy="147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91643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62845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>
  <p:cSld name="Vergleich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1436580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6193369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>
  <p:cSld name="Titel und vertikaler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1728001" y="2052001"/>
            <a:ext cx="931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gleich">
  <p:cSld name="1_Vergleich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436580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6193369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vertikaler Text">
  <p:cSld name="1_Titel und vertikaler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728001" y="2052001"/>
            <a:ext cx="931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1"/>
          <p:cNvCxnSpPr/>
          <p:nvPr/>
        </p:nvCxnSpPr>
        <p:spPr>
          <a:xfrm>
            <a:off x="1190309" y="816292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1"/>
          <p:cNvCxnSpPr/>
          <p:nvPr/>
        </p:nvCxnSpPr>
        <p:spPr>
          <a:xfrm>
            <a:off x="1231354" y="6367079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1"/>
          <p:cNvCxnSpPr/>
          <p:nvPr/>
        </p:nvCxnSpPr>
        <p:spPr>
          <a:xfrm>
            <a:off x="1190309" y="816292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5;p1"/>
          <p:cNvCxnSpPr/>
          <p:nvPr/>
        </p:nvCxnSpPr>
        <p:spPr>
          <a:xfrm>
            <a:off x="1231354" y="6367079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" name="Grafik 1" descr="A8xkDHfFFZMlAAAAAElFTkSuQmCC">
            <a:extLst>
              <a:ext uri="{FF2B5EF4-FFF2-40B4-BE49-F238E27FC236}">
                <a16:creationId xmlns:a16="http://schemas.microsoft.com/office/drawing/2014/main" id="{3D389BA2-00FB-214D-A93F-A7819B2B7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34" y="111230"/>
            <a:ext cx="9715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DEF61DED-8E36-4844-A06B-3F6B715C7AC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13" y="188492"/>
            <a:ext cx="2580151" cy="622163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spektiven-studium.ch/mentorin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spektiven-studium.ch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ssismuskritik-bw.de/erklaervide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3B7785-E86A-8B49-BCEC-74B04936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2052001"/>
            <a:ext cx="9312000" cy="1271968"/>
          </a:xfrm>
        </p:spPr>
        <p:txBody>
          <a:bodyPr/>
          <a:lstStyle/>
          <a:p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Beispiel Schulung Mentoring</a:t>
            </a:r>
            <a:b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6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0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ROLLENREFLEXION MENTEES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207740" y="1657766"/>
            <a:ext cx="8884508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War ich schon einmal Mentee? Wie hat mich mein*e damalige Mentor*in unterstützt?  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Was ist meine Motivation? Weshalb möchte ich eine Mentor*in?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Was erwartest du von einem/einer Mentor*in? </a:t>
            </a: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	Übung &amp; Diskussion: «Mein*e perfekte*r Mentor*in»</a:t>
            </a: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	Zeichne ein Strichmännchen und überlege dir drei Adjektive,	wie dein*e perfekte Mentor*in sein sollte.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Was gehört nicht zur Rolle eines/einer Mentor*in? 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5989" y="1544928"/>
            <a:ext cx="1972962" cy="19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09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Wingdings" pitchFamily="2" charset="2"/>
              </a:rPr>
              <a:t>Überlege dir, was deine Ziele sind.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Bring deine Ideen, Kompetenzen und Ressourcen sein. Gemeinsam seid ihr stärker! 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Wingdings" pitchFamily="2" charset="2"/>
              </a:rPr>
              <a:t> 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Dein*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Mentor*in hat Grenzen: Mentor*innen sind keine professionellen Coaches oder Therapeut*innen. Sie wissen nicht auf alle Fragen eine Antwort und können nicht alle Probleme lösen.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A6F0581-F295-BC41-8077-FB3283E9E45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WICHTIG FÜR MENTEES</a:t>
            </a:r>
          </a:p>
        </p:txBody>
      </p:sp>
      <p:pic>
        <p:nvPicPr>
          <p:cNvPr id="9" name="Grafik 2">
            <a:extLst>
              <a:ext uri="{FF2B5EF4-FFF2-40B4-BE49-F238E27FC236}">
                <a16:creationId xmlns:a16="http://schemas.microsoft.com/office/drawing/2014/main" id="{E5F4E1D3-819C-6A42-B0F0-1538AC11202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435" y="1793718"/>
            <a:ext cx="1294894" cy="129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5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Mentoring Grundlagen</a:t>
            </a:r>
          </a:p>
          <a:p>
            <a:r>
              <a:rPr lang="de-DE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Ziel: Die Teilnehmende finden einen Konsens, was Mentoring im Hochschulbereich ist. </a:t>
            </a:r>
          </a:p>
        </p:txBody>
      </p:sp>
    </p:spTree>
    <p:extLst>
      <p:ext uri="{BB962C8B-B14F-4D97-AF65-F5344CB8AC3E}">
        <p14:creationId xmlns:p14="http://schemas.microsoft.com/office/powerpoint/2010/main" val="74280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Was ist Mentoring?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655882"/>
            <a:ext cx="8884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Screening des Reflexionsvideo &amp; Diskussion der verschiedenen Vorstellungen und Erwartungen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https://www.perspektiven-studium.ch/mentoring/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45989" y="1544928"/>
            <a:ext cx="1972962" cy="19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29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76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Mentoring Partnerschaft</a:t>
            </a:r>
          </a:p>
          <a:p>
            <a:r>
              <a:rPr lang="de-DE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Ziel: Mentor*innen und </a:t>
            </a:r>
            <a:r>
              <a:rPr lang="de-DE" sz="36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DE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legen gemeinsam Ziele und Spielregeln fest, um gegenseitige Erwartungen zu klären, falsche Hoffnungen &amp; Enttäuschungen zu vermeiden.  </a:t>
            </a:r>
          </a:p>
        </p:txBody>
      </p:sp>
    </p:spTree>
    <p:extLst>
      <p:ext uri="{BB962C8B-B14F-4D97-AF65-F5344CB8AC3E}">
        <p14:creationId xmlns:p14="http://schemas.microsoft.com/office/powerpoint/2010/main" val="408556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991900" y="3288706"/>
            <a:ext cx="3289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Times" charset="0"/>
              </a:rPr>
              <a:t> </a:t>
            </a:r>
            <a:r>
              <a:rPr lang="is-IS" dirty="0"/>
              <a:t>  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991900" y="3288706"/>
            <a:ext cx="2295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Times" charset="0"/>
              </a:rPr>
              <a:t> 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63770B-ED53-8C4D-823F-F9FA8D30FFB4}"/>
              </a:ext>
            </a:extLst>
          </p:cNvPr>
          <p:cNvSpPr txBox="1"/>
          <p:nvPr/>
        </p:nvSpPr>
        <p:spPr>
          <a:xfrm>
            <a:off x="1099753" y="1011435"/>
            <a:ext cx="10243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WESHALB BRAUCHT ES ZIELE UND SPIELREGELN?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C8544B0-42A8-744A-9788-45E2773F7BB8}"/>
              </a:ext>
            </a:extLst>
          </p:cNvPr>
          <p:cNvSpPr txBox="1"/>
          <p:nvPr/>
        </p:nvSpPr>
        <p:spPr>
          <a:xfrm>
            <a:off x="1549645" y="4967021"/>
            <a:ext cx="9655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Gegenseitige Erwartungen zu klären und gemeinsame Ziele zu definieren, hilft, falsche Hoffnungen und Enttäuschung zu vermeiden.</a:t>
            </a:r>
          </a:p>
          <a:p>
            <a:pPr fontAlgn="base"/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3" name="Bild 2">
            <a:extLst>
              <a:ext uri="{FF2B5EF4-FFF2-40B4-BE49-F238E27FC236}">
                <a16:creationId xmlns:a16="http://schemas.microsoft.com/office/drawing/2014/main" id="{1643F3A2-F072-8442-863D-603643B70B7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3243076" y="1783175"/>
            <a:ext cx="5826583" cy="291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8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PERSÖNLICHE ZIELE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95C349E-2BD6-BE44-8F3A-A806733FB274}"/>
              </a:ext>
            </a:extLst>
          </p:cNvPr>
          <p:cNvSpPr txBox="1"/>
          <p:nvPr/>
        </p:nvSpPr>
        <p:spPr>
          <a:xfrm>
            <a:off x="2207740" y="1846453"/>
            <a:ext cx="888450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Wozu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willst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du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das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Mentoring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nutzen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? Welches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Ziel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möchtest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du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erreichen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?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Was will eure/euer Mentor*in oder eure/euer Mentee? 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Was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erwartest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du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vom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/von der Mentor*in?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Was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erwartest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du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vom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/von der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Mentee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? </a:t>
            </a:r>
            <a:endParaRPr lang="fr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Was ist im Rahmen eurer Mentoring-Partnerschaft möglich? Was nicht?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fr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indent="-414655" fontAlgn="base"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Klärt miteinander, ob eure Erwartungen realistisch sind (Kapazität, Aufgaben, Möglichkeiten, etc.) 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035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MÖGLICHE ZIELE DES MENTORING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Vernetzung mit anderen (Studierende &amp; Projekte)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Sprachkenntnisse vertiefen (Deutsch üben, Tandem, ...)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Schweizer </a:t>
            </a:r>
            <a:r>
              <a:rPr lang="fr-CH" sz="2400" dirty="0" err="1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Bildungssystem</a:t>
            </a: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CH" sz="2400" dirty="0" err="1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Hochschullandschaft</a:t>
            </a: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alternative </a:t>
            </a:r>
            <a:r>
              <a:rPr lang="fr-CH" sz="2400" dirty="0" err="1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Bildungswege</a:t>
            </a: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kennenlernen</a:t>
            </a:r>
            <a:r>
              <a:rPr lang="fr-CH" sz="2400" dirty="0">
                <a:solidFill>
                  <a:srgbClr val="3D59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&gt;&gt; e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igene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Möglichkeiten einschätzen und Perspektiven sehen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Kennenlernen des Unilebens und der universitären Plattformen (Veranstaltungsverzeichnis, Anmeldung etc.)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Organisation eines Anlasses für alle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...? 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1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MENTORING VEREINBARUNG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0"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Was ist für mich wichtig in der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Mentoringbeziehung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?</a:t>
            </a:r>
          </a:p>
          <a:p>
            <a:pPr indent="0"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Calibri"/>
            </a:endParaRPr>
          </a:p>
          <a:p>
            <a:pPr indent="0"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Was geht gar nicht?</a:t>
            </a:r>
          </a:p>
          <a:p>
            <a:pPr indent="0"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Calibri"/>
            </a:endParaRPr>
          </a:p>
          <a:p>
            <a:pPr marL="342900" indent="-342900" fontAlgn="base">
              <a:buFont typeface="Wingdings"/>
              <a:buChar char="Ø"/>
            </a:pP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Definiert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eure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eigenen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Spielregeln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und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füllt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eure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Mentoring-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Vereinbarung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aus.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</a:t>
            </a: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endParaRPr lang="de-CH" sz="2400" dirty="0">
              <a:solidFill>
                <a:srgbClr val="000000"/>
              </a:solidFill>
              <a:latin typeface="Source Sans Pro"/>
              <a:ea typeface="Source Sans Pro"/>
            </a:endParaRPr>
          </a:p>
          <a:p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Spielregeln eines Mentorings sind beispielsweise: </a:t>
            </a: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marL="342900" indent="-342900">
              <a:buFont typeface="Arial" panose="05000000000000000000" pitchFamily="2" charset="2"/>
              <a:buChar char="•"/>
            </a:pP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Wir hören einander zu und fragen, wenn etwas nicht klar ist. </a:t>
            </a: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marL="342900" indent="-342900">
              <a:buFont typeface="Arial" panose="05000000000000000000" pitchFamily="2" charset="2"/>
              <a:buChar char="•"/>
            </a:pP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Wir geben Informationen, die wir miteinander teilen, nicht an andere Personen weiter. </a:t>
            </a: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marL="342900" indent="-342900">
              <a:buFont typeface="Arial" panose="05000000000000000000" pitchFamily="2" charset="2"/>
              <a:buChar char="•"/>
            </a:pP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Wir halten uns an Abmachungen.</a:t>
            </a:r>
            <a:br>
              <a:rPr lang="de-CH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03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1288952"/>
            <a:ext cx="9312000" cy="4280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Weitere Ideen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de-CH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Ideen sammeln für gemeinsame Aktivitäten </a:t>
            </a:r>
          </a:p>
          <a:p>
            <a:pPr marL="514350" lvl="0" indent="-514350">
              <a:buFont typeface="Courier New" panose="02070309020205020404" pitchFamily="49" charset="0"/>
              <a:buChar char="o"/>
            </a:pPr>
            <a:r>
              <a:rPr lang="de-CH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Wie weiter – was wenn eine Mentoring-Partnerschaft an  ihre Grenzen kommt? Konfliktmöglichkeiten und mögliche Lösungsansätze diskutieren</a:t>
            </a:r>
            <a:endParaRPr lang="de-CH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buFont typeface="Courier New" panose="02070309020205020404" pitchFamily="49" charset="0"/>
              <a:buChar char="o"/>
            </a:pPr>
            <a:r>
              <a:rPr lang="de-CH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Mögliche Herausforderungen diskutieren und Anlaufstellen recherchieren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de-CH" sz="2800" dirty="0">
                <a:latin typeface="Calibri"/>
                <a:ea typeface="Times New Roman" panose="02020603050405020304" pitchFamily="18" charset="0"/>
                <a:hlinkClick r:id="rId3"/>
              </a:rPr>
              <a:t>Webseite Perspektiven – Studium</a:t>
            </a:r>
            <a:r>
              <a:rPr lang="de-CH" sz="2800" dirty="0">
                <a:latin typeface="Calibri"/>
                <a:ea typeface="Times New Roman" panose="02020603050405020304" pitchFamily="18" charset="0"/>
              </a:rPr>
              <a:t> mit vielen nützlichen Informationen kennenlernen </a:t>
            </a:r>
          </a:p>
        </p:txBody>
      </p:sp>
    </p:spTree>
    <p:extLst>
      <p:ext uri="{BB962C8B-B14F-4D97-AF65-F5344CB8AC3E}">
        <p14:creationId xmlns:p14="http://schemas.microsoft.com/office/powerpoint/2010/main" val="266725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696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MÖGLICHER SCHULUNGSABLAUF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1772D97-1AB8-4A4F-A62A-4B5D9A6F3E8E}"/>
              </a:ext>
            </a:extLst>
          </p:cNvPr>
          <p:cNvSpPr txBox="1"/>
          <p:nvPr/>
        </p:nvSpPr>
        <p:spPr>
          <a:xfrm>
            <a:off x="2590800" y="1655882"/>
            <a:ext cx="88845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Einstieg und Kennenlernen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Erwartungen und Ziele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 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Mentoring Grundlagen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Mentoring Partnerschaft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Weitere Ideen</a:t>
            </a:r>
          </a:p>
        </p:txBody>
      </p:sp>
    </p:spTree>
    <p:extLst>
      <p:ext uri="{BB962C8B-B14F-4D97-AF65-F5344CB8AC3E}">
        <p14:creationId xmlns:p14="http://schemas.microsoft.com/office/powerpoint/2010/main" val="75888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3B7785-E86A-8B49-BCEC-74B04936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2052000"/>
            <a:ext cx="9312000" cy="2841275"/>
          </a:xfrm>
        </p:spPr>
        <p:txBody>
          <a:bodyPr/>
          <a:lstStyle/>
          <a:p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Einstieg und Kennenlernen</a:t>
            </a:r>
            <a:b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Ziel: Ankommen, sich gegenseitig kennenlernen, Gruppendynamik stärken</a:t>
            </a:r>
          </a:p>
        </p:txBody>
      </p:sp>
    </p:spTree>
    <p:extLst>
      <p:ext uri="{BB962C8B-B14F-4D97-AF65-F5344CB8AC3E}">
        <p14:creationId xmlns:p14="http://schemas.microsoft.com/office/powerpoint/2010/main" val="257886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745A700-E8DD-204C-95EB-1D6ED04B059C}"/>
              </a:ext>
            </a:extLst>
          </p:cNvPr>
          <p:cNvSpPr txBox="1"/>
          <p:nvPr/>
        </p:nvSpPr>
        <p:spPr>
          <a:xfrm>
            <a:off x="1013254" y="1091416"/>
            <a:ext cx="696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AKTIVITÄTEN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021B0C9-36C9-3D42-BB54-14178445527B}"/>
              </a:ext>
            </a:extLst>
          </p:cNvPr>
          <p:cNvSpPr txBox="1"/>
          <p:nvPr/>
        </p:nvSpPr>
        <p:spPr>
          <a:xfrm>
            <a:off x="2207740" y="1657766"/>
            <a:ext cx="888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Spiele:</a:t>
            </a:r>
          </a:p>
          <a:p>
            <a:pPr marL="285750" indent="-285750">
              <a:buFontTx/>
              <a:buChar char="-"/>
            </a:pP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Ice-Breakers</a:t>
            </a: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Wahrheit oder Lüge</a:t>
            </a:r>
          </a:p>
          <a:p>
            <a:pPr marL="285750" indent="-285750">
              <a:buFontTx/>
              <a:buChar char="-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Seeking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Similarities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and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Discovering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Diversity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 </a:t>
            </a:r>
          </a:p>
          <a:p>
            <a:pPr marL="285750" indent="-285750">
              <a:buFontTx/>
              <a:buChar char="-"/>
            </a:pP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Human Bingo</a:t>
            </a:r>
          </a:p>
          <a:p>
            <a:pPr marL="285750" indent="-285750">
              <a:buFontTx/>
              <a:buChar char="-"/>
            </a:pP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sz="2400" b="1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Fragerunde: </a:t>
            </a:r>
          </a:p>
          <a:p>
            <a:pPr marL="285750" indent="-285750">
              <a:buFontTx/>
              <a:buChar char="-"/>
            </a:pP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Was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fällt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euch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spontan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ein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,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wenn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ihr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an (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eure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Erfahrung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mit)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Mentoring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denkt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? -&gt; 3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Begriffe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pro Person (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positiv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und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/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oder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fr-FR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negativ</a:t>
            </a: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89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Erwartungen und Ziele </a:t>
            </a:r>
          </a:p>
          <a:p>
            <a:r>
              <a:rPr lang="de-DE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Ziel: Teilnehmende und Schulungsleitende teilen ihre Erwartungen und finden gemeinsame Ziele. </a:t>
            </a:r>
          </a:p>
        </p:txBody>
      </p:sp>
    </p:spTree>
    <p:extLst>
      <p:ext uri="{BB962C8B-B14F-4D97-AF65-F5344CB8AC3E}">
        <p14:creationId xmlns:p14="http://schemas.microsoft.com/office/powerpoint/2010/main" val="404181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ERWARTUNGEN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655882"/>
            <a:ext cx="8884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Weshalb bin ich heute hier?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Was erwarte ich / wünsche ich mir von der Schulung?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5C560EC-868E-CA48-B150-1B210D9478A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2" y="1779449"/>
            <a:ext cx="1550773" cy="15507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80AE71A6-8974-604F-BF09-0F56D562753A}"/>
              </a:ext>
            </a:extLst>
          </p:cNvPr>
          <p:cNvSpPr txBox="1"/>
          <p:nvPr/>
        </p:nvSpPr>
        <p:spPr>
          <a:xfrm>
            <a:off x="1099751" y="3591887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ZIELE 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411FDAE-DAA9-7547-9E77-06E877F29786}"/>
              </a:ext>
            </a:extLst>
          </p:cNvPr>
          <p:cNvSpPr txBox="1"/>
          <p:nvPr/>
        </p:nvSpPr>
        <p:spPr>
          <a:xfrm>
            <a:off x="2590800" y="4238218"/>
            <a:ext cx="8884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 lernen sich besser kennen.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 wissen, was die Grundlagen einer Mentoring-Partnerschaft sind.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 vereinbaren gemeinsame Ziele und Grenzen (Spielregeln) ihrer Mentoring-Partnerschaft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012C7F6-D0BD-224A-A51B-29BA8BE93D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3908" y="4476700"/>
            <a:ext cx="1242781" cy="124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8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und Mentor*innen</a:t>
            </a:r>
          </a:p>
          <a:p>
            <a:r>
              <a:rPr lang="de-DE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Ziel: eigene Rolle und Erwartungen kritisch reflektieren</a:t>
            </a:r>
          </a:p>
        </p:txBody>
      </p:sp>
    </p:spTree>
    <p:extLst>
      <p:ext uri="{BB962C8B-B14F-4D97-AF65-F5344CB8AC3E}">
        <p14:creationId xmlns:p14="http://schemas.microsoft.com/office/powerpoint/2010/main" val="13561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ROLLENREFLEXION MENTOR*INNEN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655882"/>
            <a:ext cx="88845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War ich selbst bereits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 Wie hat mich mein*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damalige Mentor*in unterstützt?  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Was ist meine Motivation? Weshalb engagiere ich mich als Mentor*in?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Welche Erwartungen habe ich an die/den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 Welche Herausforderungen könnten sich ergeben? Was könnte ich lernen?  </a:t>
            </a:r>
            <a:r>
              <a:rPr lang="de-CH" sz="16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Screening Reflexionsvideo und Diskussion </a:t>
            </a:r>
            <a:r>
              <a:rPr lang="de-CH" sz="16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www.rassismuskritik-bw.de/erklaervideo/</a:t>
            </a:r>
            <a:endParaRPr lang="de-CH" sz="16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Was gehört nicht zu meinen Aufgaben? Wie kann ich mich abgrenzen?  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45989" y="1544928"/>
            <a:ext cx="1972962" cy="19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6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FD5700B7-B14D-4AA6-85F3-7ACCDDB2394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435" y="1793718"/>
            <a:ext cx="1294894" cy="129547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41089FE-BA5E-ED44-9218-E4A0B6B7E6F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WICHTIG FÜR MENTOR*INNEN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69C70A3-0D55-3242-B45C-6CC16C18EFFE}"/>
              </a:ext>
            </a:extLst>
          </p:cNvPr>
          <p:cNvSpPr txBox="1"/>
          <p:nvPr/>
        </p:nvSpPr>
        <p:spPr>
          <a:xfrm>
            <a:off x="2207740" y="1657766"/>
            <a:ext cx="88845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Menschen mit Fluchthintergrund sind vollständige, autonome Personen. Nehmt die Wünsche und Ziele eurer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ernst.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Überlegt, was eure eigenen Ziele und Grenzen sind.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Lässt euch auf euer Gegenüber ein. Stärkt und nutzt die Kompetenzen und Ressourcen eurer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Bezieht eure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Mentees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in die Projektplanung mit ein. 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 gibt viele Hürden, die ihr nicht beeinflussen könnt. &amp; Ihr habt Grenzen – das ist normal. &gt;&gt; Andere Institutionen können weiterhelfen / übernehmen.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65794"/>
      </p:ext>
    </p:extLst>
  </p:cSld>
  <p:clrMapOvr>
    <a:masterClrMapping/>
  </p:clrMapOvr>
</p:sld>
</file>

<file path=ppt/theme/theme1.xml><?xml version="1.0" encoding="utf-8"?>
<a:theme xmlns:a="http://schemas.openxmlformats.org/drawingml/2006/main" name="VSS Flüchtlinge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</Words>
  <Application>Microsoft Office PowerPoint</Application>
  <PresentationFormat>Widescreen</PresentationFormat>
  <Paragraphs>155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VSS Flüchtlinge</vt:lpstr>
      <vt:lpstr>Beispiel Schulung Mentoring </vt:lpstr>
      <vt:lpstr>PowerPoint Presentation</vt:lpstr>
      <vt:lpstr>Einstieg und Kennenlernen Ziel: Ankommen, sich gegenseitig kennenlernen, Gruppendynamik stärken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Marina Bressan</cp:lastModifiedBy>
  <cp:revision>5</cp:revision>
  <dcterms:created xsi:type="dcterms:W3CDTF">2020-03-05T15:16:17Z</dcterms:created>
  <dcterms:modified xsi:type="dcterms:W3CDTF">2021-02-17T17:22:39Z</dcterms:modified>
</cp:coreProperties>
</file>