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0"/>
  </p:notesMasterIdLst>
  <p:sldIdLst>
    <p:sldId id="265" r:id="rId2"/>
    <p:sldId id="257" r:id="rId3"/>
    <p:sldId id="271" r:id="rId4"/>
    <p:sldId id="264" r:id="rId5"/>
    <p:sldId id="273" r:id="rId6"/>
    <p:sldId id="283" r:id="rId7"/>
    <p:sldId id="260" r:id="rId8"/>
    <p:sldId id="272" r:id="rId9"/>
    <p:sldId id="267" r:id="rId10"/>
    <p:sldId id="274" r:id="rId11"/>
    <p:sldId id="275" r:id="rId12"/>
    <p:sldId id="276" r:id="rId13"/>
    <p:sldId id="278" r:id="rId14"/>
    <p:sldId id="277" r:id="rId15"/>
    <p:sldId id="269" r:id="rId16"/>
    <p:sldId id="280" r:id="rId17"/>
    <p:sldId id="279" r:id="rId18"/>
    <p:sldId id="282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nkhauser Ann-Seline" initials="FA" lastIdx="1" clrIdx="0">
    <p:extLst>
      <p:ext uri="{19B8F6BF-5375-455C-9EA6-DF929625EA0E}">
        <p15:presenceInfo xmlns:p15="http://schemas.microsoft.com/office/powerpoint/2012/main" userId="S::ann-seline.fankhauser@vss-unes.ch::28fa0338-5d27-40b3-89ab-5c9ba4555bb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59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E2B49F-1044-B000-FE10-4BF70CCF720A}" v="26" dt="2021-03-16T16:54:38.674"/>
    <p1510:client id="{C610C0ED-DDAF-034B-AA28-E562BDEB4EEE}" v="78" dt="2021-03-16T16:38:04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56" autoAdjust="0"/>
    <p:restoredTop sz="94992"/>
  </p:normalViewPr>
  <p:slideViewPr>
    <p:cSldViewPr snapToGrid="0">
      <p:cViewPr>
        <p:scale>
          <a:sx n="46" d="100"/>
          <a:sy n="46" d="100"/>
        </p:scale>
        <p:origin x="1672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ssan Marina" userId="S::marina.bressan@vss-unes.ch::1b2611e0-c7da-4128-874d-9878fc9766d1" providerId="AD" clId="Web-{1EE2B49F-1044-B000-FE10-4BF70CCF720A}"/>
    <pc:docChg chg="modSld">
      <pc:chgData name="Bressan Marina" userId="S::marina.bressan@vss-unes.ch::1b2611e0-c7da-4128-874d-9878fc9766d1" providerId="AD" clId="Web-{1EE2B49F-1044-B000-FE10-4BF70CCF720A}" dt="2021-03-16T16:54:38.674" v="16" actId="20577"/>
      <pc:docMkLst>
        <pc:docMk/>
      </pc:docMkLst>
      <pc:sldChg chg="modSp">
        <pc:chgData name="Bressan Marina" userId="S::marina.bressan@vss-unes.ch::1b2611e0-c7da-4128-874d-9878fc9766d1" providerId="AD" clId="Web-{1EE2B49F-1044-B000-FE10-4BF70CCF720A}" dt="2021-03-16T16:54:38.674" v="16" actId="20577"/>
        <pc:sldMkLst>
          <pc:docMk/>
          <pc:sldMk cId="758886654" sldId="257"/>
        </pc:sldMkLst>
        <pc:spChg chg="mod">
          <ac:chgData name="Bressan Marina" userId="S::marina.bressan@vss-unes.ch::1b2611e0-c7da-4128-874d-9878fc9766d1" providerId="AD" clId="Web-{1EE2B49F-1044-B000-FE10-4BF70CCF720A}" dt="2021-03-16T16:54:38.674" v="16" actId="20577"/>
          <ac:spMkLst>
            <pc:docMk/>
            <pc:sldMk cId="758886654" sldId="257"/>
            <ac:spMk id="6" creationId="{61772D97-1AB8-4A4F-A62A-4B5D9A6F3E8E}"/>
          </ac:spMkLst>
        </pc:spChg>
      </pc:sldChg>
      <pc:sldChg chg="modSp">
        <pc:chgData name="Bressan Marina" userId="S::marina.bressan@vss-unes.ch::1b2611e0-c7da-4128-874d-9878fc9766d1" providerId="AD" clId="Web-{1EE2B49F-1044-B000-FE10-4BF70CCF720A}" dt="2021-03-16T16:54:26.454" v="9" actId="20577"/>
        <pc:sldMkLst>
          <pc:docMk/>
          <pc:sldMk cId="742803850" sldId="276"/>
        </pc:sldMkLst>
        <pc:spChg chg="mod">
          <ac:chgData name="Bressan Marina" userId="S::marina.bressan@vss-unes.ch::1b2611e0-c7da-4128-874d-9878fc9766d1" providerId="AD" clId="Web-{1EE2B49F-1044-B000-FE10-4BF70CCF720A}" dt="2021-03-16T16:54:26.454" v="9" actId="20577"/>
          <ac:spMkLst>
            <pc:docMk/>
            <pc:sldMk cId="742803850" sldId="276"/>
            <ac:spMk id="3" creationId="{8B99216A-D9C9-AD42-8B22-0198134AE024}"/>
          </ac:spMkLst>
        </pc:spChg>
      </pc:sldChg>
    </pc:docChg>
  </pc:docChgLst>
  <pc:docChgLst>
    <pc:chgData name="Marina Bressan" userId="1b2611e0-c7da-4128-874d-9878fc9766d1" providerId="ADAL" clId="{C610C0ED-DDAF-034B-AA28-E562BDEB4EEE}"/>
    <pc:docChg chg="undo custSel delSld modSld modMainMaster">
      <pc:chgData name="Marina Bressan" userId="1b2611e0-c7da-4128-874d-9878fc9766d1" providerId="ADAL" clId="{C610C0ED-DDAF-034B-AA28-E562BDEB4EEE}" dt="2021-03-16T16:40:17.328" v="2282" actId="20577"/>
      <pc:docMkLst>
        <pc:docMk/>
      </pc:docMkLst>
      <pc:sldChg chg="modSp mod modNotesTx">
        <pc:chgData name="Marina Bressan" userId="1b2611e0-c7da-4128-874d-9878fc9766d1" providerId="ADAL" clId="{C610C0ED-DDAF-034B-AA28-E562BDEB4EEE}" dt="2021-03-16T16:39:30.062" v="2274" actId="20577"/>
        <pc:sldMkLst>
          <pc:docMk/>
          <pc:sldMk cId="758886654" sldId="257"/>
        </pc:sldMkLst>
        <pc:spChg chg="mod">
          <ac:chgData name="Marina Bressan" userId="1b2611e0-c7da-4128-874d-9878fc9766d1" providerId="ADAL" clId="{C610C0ED-DDAF-034B-AA28-E562BDEB4EEE}" dt="2021-03-16T16:36:00.769" v="2185" actId="14100"/>
          <ac:spMkLst>
            <pc:docMk/>
            <pc:sldMk cId="758886654" sldId="257"/>
            <ac:spMk id="5" creationId="{D17D64F1-2404-460B-8156-29968C9A0141}"/>
          </ac:spMkLst>
        </pc:spChg>
        <pc:spChg chg="mod">
          <ac:chgData name="Marina Bressan" userId="1b2611e0-c7da-4128-874d-9878fc9766d1" providerId="ADAL" clId="{C610C0ED-DDAF-034B-AA28-E562BDEB4EEE}" dt="2021-03-16T16:35:15.913" v="2182" actId="20577"/>
          <ac:spMkLst>
            <pc:docMk/>
            <pc:sldMk cId="758886654" sldId="257"/>
            <ac:spMk id="6" creationId="{61772D97-1AB8-4A4F-A62A-4B5D9A6F3E8E}"/>
          </ac:spMkLst>
        </pc:spChg>
      </pc:sldChg>
      <pc:sldChg chg="modSp mod">
        <pc:chgData name="Marina Bressan" userId="1b2611e0-c7da-4128-874d-9878fc9766d1" providerId="ADAL" clId="{C610C0ED-DDAF-034B-AA28-E562BDEB4EEE}" dt="2021-03-16T16:03:29.041" v="888" actId="20577"/>
        <pc:sldMkLst>
          <pc:docMk/>
          <pc:sldMk cId="1356146895" sldId="260"/>
        </pc:sldMkLst>
        <pc:spChg chg="mod">
          <ac:chgData name="Marina Bressan" userId="1b2611e0-c7da-4128-874d-9878fc9766d1" providerId="ADAL" clId="{C610C0ED-DDAF-034B-AA28-E562BDEB4EEE}" dt="2021-03-16T16:03:29.041" v="888" actId="20577"/>
          <ac:spMkLst>
            <pc:docMk/>
            <pc:sldMk cId="1356146895" sldId="260"/>
            <ac:spMk id="3" creationId="{8B99216A-D9C9-AD42-8B22-0198134AE024}"/>
          </ac:spMkLst>
        </pc:spChg>
      </pc:sldChg>
      <pc:sldChg chg="modSp mod modNotesTx">
        <pc:chgData name="Marina Bressan" userId="1b2611e0-c7da-4128-874d-9878fc9766d1" providerId="ADAL" clId="{C610C0ED-DDAF-034B-AA28-E562BDEB4EEE}" dt="2021-03-16T16:39:48.824" v="2278" actId="20577"/>
        <pc:sldMkLst>
          <pc:docMk/>
          <pc:sldMk cId="1949890287" sldId="264"/>
        </pc:sldMkLst>
        <pc:spChg chg="mod">
          <ac:chgData name="Marina Bressan" userId="1b2611e0-c7da-4128-874d-9878fc9766d1" providerId="ADAL" clId="{C610C0ED-DDAF-034B-AA28-E562BDEB4EEE}" dt="2021-03-16T16:36:18.479" v="2202" actId="20577"/>
          <ac:spMkLst>
            <pc:docMk/>
            <pc:sldMk cId="1949890287" sldId="264"/>
            <ac:spMk id="4" creationId="{2745A700-E8DD-204C-95EB-1D6ED04B059C}"/>
          </ac:spMkLst>
        </pc:spChg>
        <pc:spChg chg="mod">
          <ac:chgData name="Marina Bressan" userId="1b2611e0-c7da-4128-874d-9878fc9766d1" providerId="ADAL" clId="{C610C0ED-DDAF-034B-AA28-E562BDEB4EEE}" dt="2021-03-16T16:32:39.468" v="2033" actId="20577"/>
          <ac:spMkLst>
            <pc:docMk/>
            <pc:sldMk cId="1949890287" sldId="264"/>
            <ac:spMk id="6" creationId="{6021B0C9-36C9-3D42-BB54-14178445527B}"/>
          </ac:spMkLst>
        </pc:spChg>
      </pc:sldChg>
      <pc:sldChg chg="addSp delSp modSp mod modNotesTx">
        <pc:chgData name="Marina Bressan" userId="1b2611e0-c7da-4128-874d-9878fc9766d1" providerId="ADAL" clId="{C610C0ED-DDAF-034B-AA28-E562BDEB4EEE}" dt="2021-03-16T16:39:42.363" v="2277" actId="20577"/>
        <pc:sldMkLst>
          <pc:docMk/>
          <pc:sldMk cId="2249101741" sldId="265"/>
        </pc:sldMkLst>
        <pc:spChg chg="add del mod">
          <ac:chgData name="Marina Bressan" userId="1b2611e0-c7da-4128-874d-9878fc9766d1" providerId="ADAL" clId="{C610C0ED-DDAF-034B-AA28-E562BDEB4EEE}" dt="2021-03-16T16:36:43.684" v="2244"/>
          <ac:spMkLst>
            <pc:docMk/>
            <pc:sldMk cId="2249101741" sldId="265"/>
            <ac:spMk id="2" creationId="{B0603E33-1D7D-D443-9EE2-DC73EB1496C5}"/>
          </ac:spMkLst>
        </pc:spChg>
        <pc:spChg chg="add del mod">
          <ac:chgData name="Marina Bressan" userId="1b2611e0-c7da-4128-874d-9878fc9766d1" providerId="ADAL" clId="{C610C0ED-DDAF-034B-AA28-E562BDEB4EEE}" dt="2021-03-16T16:37:45.459" v="2247"/>
          <ac:spMkLst>
            <pc:docMk/>
            <pc:sldMk cId="2249101741" sldId="265"/>
            <ac:spMk id="3" creationId="{B77E459F-0777-7D42-BDB6-5929B64E28A5}"/>
          </ac:spMkLst>
        </pc:spChg>
        <pc:spChg chg="mod">
          <ac:chgData name="Marina Bressan" userId="1b2611e0-c7da-4128-874d-9878fc9766d1" providerId="ADAL" clId="{C610C0ED-DDAF-034B-AA28-E562BDEB4EEE}" dt="2021-03-16T16:36:39.943" v="2242" actId="20577"/>
          <ac:spMkLst>
            <pc:docMk/>
            <pc:sldMk cId="2249101741" sldId="265"/>
            <ac:spMk id="5" creationId="{063B7785-E86A-8B49-BCEC-74B04936750F}"/>
          </ac:spMkLst>
        </pc:spChg>
      </pc:sldChg>
      <pc:sldChg chg="del">
        <pc:chgData name="Marina Bressan" userId="1b2611e0-c7da-4128-874d-9878fc9766d1" providerId="ADAL" clId="{C610C0ED-DDAF-034B-AA28-E562BDEB4EEE}" dt="2021-03-16T16:08:50.252" v="984" actId="2696"/>
        <pc:sldMkLst>
          <pc:docMk/>
          <pc:sldMk cId="2943586269" sldId="266"/>
        </pc:sldMkLst>
      </pc:sldChg>
      <pc:sldChg chg="modSp mod">
        <pc:chgData name="Marina Bressan" userId="1b2611e0-c7da-4128-874d-9878fc9766d1" providerId="ADAL" clId="{C610C0ED-DDAF-034B-AA28-E562BDEB4EEE}" dt="2021-03-16T15:12:13.898" v="552" actId="20577"/>
        <pc:sldMkLst>
          <pc:docMk/>
          <pc:sldMk cId="1626065794" sldId="267"/>
        </pc:sldMkLst>
        <pc:spChg chg="mod">
          <ac:chgData name="Marina Bressan" userId="1b2611e0-c7da-4128-874d-9878fc9766d1" providerId="ADAL" clId="{C610C0ED-DDAF-034B-AA28-E562BDEB4EEE}" dt="2021-03-16T14:46:16.455" v="511" actId="20577"/>
          <ac:spMkLst>
            <pc:docMk/>
            <pc:sldMk cId="1626065794" sldId="267"/>
            <ac:spMk id="5" creationId="{E41089FE-BA5E-ED44-9218-E4A0B6B7E6F1}"/>
          </ac:spMkLst>
        </pc:spChg>
        <pc:spChg chg="mod">
          <ac:chgData name="Marina Bressan" userId="1b2611e0-c7da-4128-874d-9878fc9766d1" providerId="ADAL" clId="{C610C0ED-DDAF-034B-AA28-E562BDEB4EEE}" dt="2021-03-16T15:12:13.898" v="552" actId="20577"/>
          <ac:spMkLst>
            <pc:docMk/>
            <pc:sldMk cId="1626065794" sldId="267"/>
            <ac:spMk id="7" creationId="{769C70A3-0D55-3242-B45C-6CC16C18EFFE}"/>
          </ac:spMkLst>
        </pc:spChg>
      </pc:sldChg>
      <pc:sldChg chg="modSp mod">
        <pc:chgData name="Marina Bressan" userId="1b2611e0-c7da-4128-874d-9878fc9766d1" providerId="ADAL" clId="{C610C0ED-DDAF-034B-AA28-E562BDEB4EEE}" dt="2021-03-16T16:27:11.433" v="1852" actId="20577"/>
        <pc:sldMkLst>
          <pc:docMk/>
          <pc:sldMk cId="1201035627" sldId="269"/>
        </pc:sldMkLst>
        <pc:spChg chg="mod">
          <ac:chgData name="Marina Bressan" userId="1b2611e0-c7da-4128-874d-9878fc9766d1" providerId="ADAL" clId="{C610C0ED-DDAF-034B-AA28-E562BDEB4EEE}" dt="2021-03-16T16:22:51.349" v="1648" actId="20577"/>
          <ac:spMkLst>
            <pc:docMk/>
            <pc:sldMk cId="1201035627" sldId="269"/>
            <ac:spMk id="7" creationId="{1DCD73B2-0339-B442-B329-2D64A0A75A97}"/>
          </ac:spMkLst>
        </pc:spChg>
        <pc:spChg chg="mod">
          <ac:chgData name="Marina Bressan" userId="1b2611e0-c7da-4128-874d-9878fc9766d1" providerId="ADAL" clId="{C610C0ED-DDAF-034B-AA28-E562BDEB4EEE}" dt="2021-03-16T16:27:11.433" v="1852" actId="20577"/>
          <ac:spMkLst>
            <pc:docMk/>
            <pc:sldMk cId="1201035627" sldId="269"/>
            <ac:spMk id="10" creationId="{D95C349E-2BD6-BE44-8F3A-A806733FB274}"/>
          </ac:spMkLst>
        </pc:spChg>
      </pc:sldChg>
      <pc:sldChg chg="modSp mod modNotesTx">
        <pc:chgData name="Marina Bressan" userId="1b2611e0-c7da-4128-874d-9878fc9766d1" providerId="ADAL" clId="{C610C0ED-DDAF-034B-AA28-E562BDEB4EEE}" dt="2021-03-16T16:39:37.627" v="2276" actId="20577"/>
        <pc:sldMkLst>
          <pc:docMk/>
          <pc:sldMk cId="2578864494" sldId="271"/>
        </pc:sldMkLst>
        <pc:spChg chg="mod">
          <ac:chgData name="Marina Bressan" userId="1b2611e0-c7da-4128-874d-9878fc9766d1" providerId="ADAL" clId="{C610C0ED-DDAF-034B-AA28-E562BDEB4EEE}" dt="2021-03-16T16:33:46.466" v="2041"/>
          <ac:spMkLst>
            <pc:docMk/>
            <pc:sldMk cId="2578864494" sldId="271"/>
            <ac:spMk id="5" creationId="{063B7785-E86A-8B49-BCEC-74B04936750F}"/>
          </ac:spMkLst>
        </pc:spChg>
      </pc:sldChg>
      <pc:sldChg chg="modSp mod modNotesTx">
        <pc:chgData name="Marina Bressan" userId="1b2611e0-c7da-4128-874d-9878fc9766d1" providerId="ADAL" clId="{C610C0ED-DDAF-034B-AA28-E562BDEB4EEE}" dt="2021-03-16T16:40:07.053" v="2281" actId="20577"/>
        <pc:sldMkLst>
          <pc:docMk/>
          <pc:sldMk cId="2691064956" sldId="272"/>
        </pc:sldMkLst>
        <pc:spChg chg="mod">
          <ac:chgData name="Marina Bressan" userId="1b2611e0-c7da-4128-874d-9878fc9766d1" providerId="ADAL" clId="{C610C0ED-DDAF-034B-AA28-E562BDEB4EEE}" dt="2021-03-16T14:45:59.594" v="506" actId="1076"/>
          <ac:spMkLst>
            <pc:docMk/>
            <pc:sldMk cId="2691064956" sldId="272"/>
            <ac:spMk id="5" creationId="{D17D64F1-2404-460B-8156-29968C9A0141}"/>
          </ac:spMkLst>
        </pc:spChg>
        <pc:spChg chg="mod">
          <ac:chgData name="Marina Bressan" userId="1b2611e0-c7da-4128-874d-9878fc9766d1" providerId="ADAL" clId="{C610C0ED-DDAF-034B-AA28-E562BDEB4EEE}" dt="2021-03-16T15:11:57.082" v="547" actId="20577"/>
          <ac:spMkLst>
            <pc:docMk/>
            <pc:sldMk cId="2691064956" sldId="272"/>
            <ac:spMk id="7" creationId="{7FB407A3-B39F-DE40-9930-BAB105CB6910}"/>
          </ac:spMkLst>
        </pc:spChg>
        <pc:picChg chg="mod">
          <ac:chgData name="Marina Bressan" userId="1b2611e0-c7da-4128-874d-9878fc9766d1" providerId="ADAL" clId="{C610C0ED-DDAF-034B-AA28-E562BDEB4EEE}" dt="2021-03-16T14:39:27.506" v="211" actId="1076"/>
          <ac:picMkLst>
            <pc:docMk/>
            <pc:sldMk cId="2691064956" sldId="272"/>
            <ac:picMk id="8" creationId="{2FC3F26C-FD91-B54A-B58F-2E63C8A5E433}"/>
          </ac:picMkLst>
        </pc:picChg>
      </pc:sldChg>
      <pc:sldChg chg="modSp mod">
        <pc:chgData name="Marina Bressan" userId="1b2611e0-c7da-4128-874d-9878fc9766d1" providerId="ADAL" clId="{C610C0ED-DDAF-034B-AA28-E562BDEB4EEE}" dt="2021-03-16T16:29:10.569" v="1900" actId="20577"/>
        <pc:sldMkLst>
          <pc:docMk/>
          <pc:sldMk cId="4041812607" sldId="273"/>
        </pc:sldMkLst>
        <pc:spChg chg="mod">
          <ac:chgData name="Marina Bressan" userId="1b2611e0-c7da-4128-874d-9878fc9766d1" providerId="ADAL" clId="{C610C0ED-DDAF-034B-AA28-E562BDEB4EEE}" dt="2021-03-16T16:29:10.569" v="1900" actId="20577"/>
          <ac:spMkLst>
            <pc:docMk/>
            <pc:sldMk cId="4041812607" sldId="273"/>
            <ac:spMk id="3" creationId="{8B99216A-D9C9-AD42-8B22-0198134AE024}"/>
          </ac:spMkLst>
        </pc:spChg>
      </pc:sldChg>
      <pc:sldChg chg="addSp delSp modSp mod modNotesTx">
        <pc:chgData name="Marina Bressan" userId="1b2611e0-c7da-4128-874d-9878fc9766d1" providerId="ADAL" clId="{C610C0ED-DDAF-034B-AA28-E562BDEB4EEE}" dt="2021-03-16T15:59:35.961" v="748" actId="20577"/>
        <pc:sldMkLst>
          <pc:docMk/>
          <pc:sldMk cId="4239509771" sldId="274"/>
        </pc:sldMkLst>
        <pc:spChg chg="del">
          <ac:chgData name="Marina Bressan" userId="1b2611e0-c7da-4128-874d-9878fc9766d1" providerId="ADAL" clId="{C610C0ED-DDAF-034B-AA28-E562BDEB4EEE}" dt="2021-03-16T14:41:36.102" v="275" actId="478"/>
          <ac:spMkLst>
            <pc:docMk/>
            <pc:sldMk cId="4239509771" sldId="274"/>
            <ac:spMk id="5" creationId="{D17D64F1-2404-460B-8156-29968C9A0141}"/>
          </ac:spMkLst>
        </pc:spChg>
        <pc:spChg chg="add del mod">
          <ac:chgData name="Marina Bressan" userId="1b2611e0-c7da-4128-874d-9878fc9766d1" providerId="ADAL" clId="{C610C0ED-DDAF-034B-AA28-E562BDEB4EEE}" dt="2021-03-16T14:41:33.360" v="274"/>
          <ac:spMkLst>
            <pc:docMk/>
            <pc:sldMk cId="4239509771" sldId="274"/>
            <ac:spMk id="6" creationId="{BF9855FA-7EB6-1B48-88E9-66E7FCDA974D}"/>
          </ac:spMkLst>
        </pc:spChg>
        <pc:spChg chg="mod">
          <ac:chgData name="Marina Bressan" userId="1b2611e0-c7da-4128-874d-9878fc9766d1" providerId="ADAL" clId="{C610C0ED-DDAF-034B-AA28-E562BDEB4EEE}" dt="2021-03-16T15:59:35.961" v="748" actId="20577"/>
          <ac:spMkLst>
            <pc:docMk/>
            <pc:sldMk cId="4239509771" sldId="274"/>
            <ac:spMk id="7" creationId="{7FB407A3-B39F-DE40-9930-BAB105CB6910}"/>
          </ac:spMkLst>
        </pc:spChg>
        <pc:spChg chg="add mod">
          <ac:chgData name="Marina Bressan" userId="1b2611e0-c7da-4128-874d-9878fc9766d1" providerId="ADAL" clId="{C610C0ED-DDAF-034B-AA28-E562BDEB4EEE}" dt="2021-03-16T14:41:40.495" v="277" actId="20577"/>
          <ac:spMkLst>
            <pc:docMk/>
            <pc:sldMk cId="4239509771" sldId="274"/>
            <ac:spMk id="9" creationId="{1A49186F-3871-1641-8C36-101DAFC64CAB}"/>
          </ac:spMkLst>
        </pc:spChg>
      </pc:sldChg>
      <pc:sldChg chg="addSp delSp modSp mod">
        <pc:chgData name="Marina Bressan" userId="1b2611e0-c7da-4128-874d-9878fc9766d1" providerId="ADAL" clId="{C610C0ED-DDAF-034B-AA28-E562BDEB4EEE}" dt="2021-03-16T16:02:48.984" v="872" actId="20577"/>
        <pc:sldMkLst>
          <pc:docMk/>
          <pc:sldMk cId="2415459999" sldId="275"/>
        </pc:sldMkLst>
        <pc:spChg chg="add mod">
          <ac:chgData name="Marina Bressan" userId="1b2611e0-c7da-4128-874d-9878fc9766d1" providerId="ADAL" clId="{C610C0ED-DDAF-034B-AA28-E562BDEB4EEE}" dt="2021-03-16T15:19:09.272" v="631" actId="20577"/>
          <ac:spMkLst>
            <pc:docMk/>
            <pc:sldMk cId="2415459999" sldId="275"/>
            <ac:spMk id="5" creationId="{EA58471E-3DE8-1D44-950D-6BD720F88023}"/>
          </ac:spMkLst>
        </pc:spChg>
        <pc:spChg chg="del">
          <ac:chgData name="Marina Bressan" userId="1b2611e0-c7da-4128-874d-9878fc9766d1" providerId="ADAL" clId="{C610C0ED-DDAF-034B-AA28-E562BDEB4EEE}" dt="2021-03-16T15:19:02.575" v="627" actId="478"/>
          <ac:spMkLst>
            <pc:docMk/>
            <pc:sldMk cId="2415459999" sldId="275"/>
            <ac:spMk id="6" creationId="{3A6F0581-F295-BC41-8077-FB3283E9E457}"/>
          </ac:spMkLst>
        </pc:spChg>
        <pc:spChg chg="mod">
          <ac:chgData name="Marina Bressan" userId="1b2611e0-c7da-4128-874d-9878fc9766d1" providerId="ADAL" clId="{C610C0ED-DDAF-034B-AA28-E562BDEB4EEE}" dt="2021-03-16T16:02:48.984" v="872" actId="20577"/>
          <ac:spMkLst>
            <pc:docMk/>
            <pc:sldMk cId="2415459999" sldId="275"/>
            <ac:spMk id="8" creationId="{6738F396-3D7C-A84D-BF56-88A24C35A7DE}"/>
          </ac:spMkLst>
        </pc:spChg>
      </pc:sldChg>
      <pc:sldChg chg="modSp mod">
        <pc:chgData name="Marina Bressan" userId="1b2611e0-c7da-4128-874d-9878fc9766d1" providerId="ADAL" clId="{C610C0ED-DDAF-034B-AA28-E562BDEB4EEE}" dt="2021-03-16T16:34:42" v="2138" actId="20577"/>
        <pc:sldMkLst>
          <pc:docMk/>
          <pc:sldMk cId="742803850" sldId="276"/>
        </pc:sldMkLst>
        <pc:spChg chg="mod">
          <ac:chgData name="Marina Bressan" userId="1b2611e0-c7da-4128-874d-9878fc9766d1" providerId="ADAL" clId="{C610C0ED-DDAF-034B-AA28-E562BDEB4EEE}" dt="2021-03-16T16:34:42" v="2138" actId="20577"/>
          <ac:spMkLst>
            <pc:docMk/>
            <pc:sldMk cId="742803850" sldId="276"/>
            <ac:spMk id="3" creationId="{8B99216A-D9C9-AD42-8B22-0198134AE024}"/>
          </ac:spMkLst>
        </pc:spChg>
      </pc:sldChg>
      <pc:sldChg chg="modSp mod">
        <pc:chgData name="Marina Bressan" userId="1b2611e0-c7da-4128-874d-9878fc9766d1" providerId="ADAL" clId="{C610C0ED-DDAF-034B-AA28-E562BDEB4EEE}" dt="2021-03-16T16:08:42.815" v="983"/>
        <pc:sldMkLst>
          <pc:docMk/>
          <pc:sldMk cId="4085567727" sldId="277"/>
        </pc:sldMkLst>
        <pc:spChg chg="mod">
          <ac:chgData name="Marina Bressan" userId="1b2611e0-c7da-4128-874d-9878fc9766d1" providerId="ADAL" clId="{C610C0ED-DDAF-034B-AA28-E562BDEB4EEE}" dt="2021-03-16T16:08:42.815" v="983"/>
          <ac:spMkLst>
            <pc:docMk/>
            <pc:sldMk cId="4085567727" sldId="277"/>
            <ac:spMk id="3" creationId="{8B99216A-D9C9-AD42-8B22-0198134AE024}"/>
          </ac:spMkLst>
        </pc:spChg>
      </pc:sldChg>
      <pc:sldChg chg="modSp mod modNotesTx">
        <pc:chgData name="Marina Bressan" userId="1b2611e0-c7da-4128-874d-9878fc9766d1" providerId="ADAL" clId="{C610C0ED-DDAF-034B-AA28-E562BDEB4EEE}" dt="2021-03-16T16:40:17.328" v="2282" actId="20577"/>
        <pc:sldMkLst>
          <pc:docMk/>
          <pc:sldMk cId="1319929574" sldId="278"/>
        </pc:sldMkLst>
        <pc:spChg chg="mod">
          <ac:chgData name="Marina Bressan" userId="1b2611e0-c7da-4128-874d-9878fc9766d1" providerId="ADAL" clId="{C610C0ED-DDAF-034B-AA28-E562BDEB4EEE}" dt="2021-03-16T16:06:07.870" v="916" actId="20577"/>
          <ac:spMkLst>
            <pc:docMk/>
            <pc:sldMk cId="1319929574" sldId="278"/>
            <ac:spMk id="5" creationId="{D17D64F1-2404-460B-8156-29968C9A0141}"/>
          </ac:spMkLst>
        </pc:spChg>
        <pc:spChg chg="mod">
          <ac:chgData name="Marina Bressan" userId="1b2611e0-c7da-4128-874d-9878fc9766d1" providerId="ADAL" clId="{C610C0ED-DDAF-034B-AA28-E562BDEB4EEE}" dt="2021-03-16T16:27:49.255" v="1854" actId="20577"/>
          <ac:spMkLst>
            <pc:docMk/>
            <pc:sldMk cId="1319929574" sldId="278"/>
            <ac:spMk id="7" creationId="{7FB407A3-B39F-DE40-9930-BAB105CB6910}"/>
          </ac:spMkLst>
        </pc:spChg>
      </pc:sldChg>
      <pc:sldChg chg="modSp mod">
        <pc:chgData name="Marina Bressan" userId="1b2611e0-c7da-4128-874d-9878fc9766d1" providerId="ADAL" clId="{C610C0ED-DDAF-034B-AA28-E562BDEB4EEE}" dt="2021-03-16T16:16:42.042" v="1312" actId="20577"/>
        <pc:sldMkLst>
          <pc:docMk/>
          <pc:sldMk cId="1984403455" sldId="279"/>
        </pc:sldMkLst>
        <pc:spChg chg="mod">
          <ac:chgData name="Marina Bressan" userId="1b2611e0-c7da-4128-874d-9878fc9766d1" providerId="ADAL" clId="{C610C0ED-DDAF-034B-AA28-E562BDEB4EEE}" dt="2021-03-16T16:15:04.205" v="1088" actId="108"/>
          <ac:spMkLst>
            <pc:docMk/>
            <pc:sldMk cId="1984403455" sldId="279"/>
            <ac:spMk id="7" creationId="{1DCD73B2-0339-B442-B329-2D64A0A75A97}"/>
          </ac:spMkLst>
        </pc:spChg>
        <pc:spChg chg="mod">
          <ac:chgData name="Marina Bressan" userId="1b2611e0-c7da-4128-874d-9878fc9766d1" providerId="ADAL" clId="{C610C0ED-DDAF-034B-AA28-E562BDEB4EEE}" dt="2021-03-16T16:16:42.042" v="1312" actId="20577"/>
          <ac:spMkLst>
            <pc:docMk/>
            <pc:sldMk cId="1984403455" sldId="279"/>
            <ac:spMk id="8" creationId="{6738F396-3D7C-A84D-BF56-88A24C35A7DE}"/>
          </ac:spMkLst>
        </pc:spChg>
      </pc:sldChg>
      <pc:sldChg chg="modSp mod">
        <pc:chgData name="Marina Bressan" userId="1b2611e0-c7da-4128-874d-9878fc9766d1" providerId="ADAL" clId="{C610C0ED-DDAF-034B-AA28-E562BDEB4EEE}" dt="2021-03-16T16:22:22.003" v="1626" actId="20577"/>
        <pc:sldMkLst>
          <pc:docMk/>
          <pc:sldMk cId="231411348" sldId="280"/>
        </pc:sldMkLst>
        <pc:spChg chg="mod">
          <ac:chgData name="Marina Bressan" userId="1b2611e0-c7da-4128-874d-9878fc9766d1" providerId="ADAL" clId="{C610C0ED-DDAF-034B-AA28-E562BDEB4EEE}" dt="2021-03-16T16:18:55.662" v="1435" actId="20577"/>
          <ac:spMkLst>
            <pc:docMk/>
            <pc:sldMk cId="231411348" sldId="280"/>
            <ac:spMk id="7" creationId="{1DCD73B2-0339-B442-B329-2D64A0A75A97}"/>
          </ac:spMkLst>
        </pc:spChg>
        <pc:spChg chg="mod">
          <ac:chgData name="Marina Bressan" userId="1b2611e0-c7da-4128-874d-9878fc9766d1" providerId="ADAL" clId="{C610C0ED-DDAF-034B-AA28-E562BDEB4EEE}" dt="2021-03-16T16:22:22.003" v="1626" actId="20577"/>
          <ac:spMkLst>
            <pc:docMk/>
            <pc:sldMk cId="231411348" sldId="280"/>
            <ac:spMk id="8" creationId="{6738F396-3D7C-A84D-BF56-88A24C35A7DE}"/>
          </ac:spMkLst>
        </pc:spChg>
      </pc:sldChg>
      <pc:sldChg chg="modSp mod">
        <pc:chgData name="Marina Bressan" userId="1b2611e0-c7da-4128-874d-9878fc9766d1" providerId="ADAL" clId="{C610C0ED-DDAF-034B-AA28-E562BDEB4EEE}" dt="2021-03-16T16:14:19.786" v="1086" actId="20577"/>
        <pc:sldMkLst>
          <pc:docMk/>
          <pc:sldMk cId="2667253152" sldId="282"/>
        </pc:sldMkLst>
        <pc:spChg chg="mod">
          <ac:chgData name="Marina Bressan" userId="1b2611e0-c7da-4128-874d-9878fc9766d1" providerId="ADAL" clId="{C610C0ED-DDAF-034B-AA28-E562BDEB4EEE}" dt="2021-03-16T16:14:19.786" v="1086" actId="20577"/>
          <ac:spMkLst>
            <pc:docMk/>
            <pc:sldMk cId="2667253152" sldId="282"/>
            <ac:spMk id="3" creationId="{8B99216A-D9C9-AD42-8B22-0198134AE024}"/>
          </ac:spMkLst>
        </pc:spChg>
      </pc:sldChg>
      <pc:sldChg chg="modSp mod modNotesTx">
        <pc:chgData name="Marina Bressan" userId="1b2611e0-c7da-4128-874d-9878fc9766d1" providerId="ADAL" clId="{C610C0ED-DDAF-034B-AA28-E562BDEB4EEE}" dt="2021-03-16T16:39:57.591" v="2280" actId="20577"/>
        <pc:sldMkLst>
          <pc:docMk/>
          <pc:sldMk cId="2314682904" sldId="283"/>
        </pc:sldMkLst>
        <pc:spChg chg="mod">
          <ac:chgData name="Marina Bressan" userId="1b2611e0-c7da-4128-874d-9878fc9766d1" providerId="ADAL" clId="{C610C0ED-DDAF-034B-AA28-E562BDEB4EEE}" dt="2021-03-16T13:56:27.205" v="97" actId="1035"/>
          <ac:spMkLst>
            <pc:docMk/>
            <pc:sldMk cId="2314682904" sldId="283"/>
            <ac:spMk id="5" creationId="{D17D64F1-2404-460B-8156-29968C9A0141}"/>
          </ac:spMkLst>
        </pc:spChg>
        <pc:spChg chg="mod">
          <ac:chgData name="Marina Bressan" userId="1b2611e0-c7da-4128-874d-9878fc9766d1" providerId="ADAL" clId="{C610C0ED-DDAF-034B-AA28-E562BDEB4EEE}" dt="2021-03-16T13:56:30.334" v="101" actId="1035"/>
          <ac:spMkLst>
            <pc:docMk/>
            <pc:sldMk cId="2314682904" sldId="283"/>
            <ac:spMk id="7" creationId="{7FB407A3-B39F-DE40-9930-BAB105CB6910}"/>
          </ac:spMkLst>
        </pc:spChg>
        <pc:spChg chg="mod">
          <ac:chgData name="Marina Bressan" userId="1b2611e0-c7da-4128-874d-9878fc9766d1" providerId="ADAL" clId="{C610C0ED-DDAF-034B-AA28-E562BDEB4EEE}" dt="2021-03-16T13:57:22.185" v="116" actId="1036"/>
          <ac:spMkLst>
            <pc:docMk/>
            <pc:sldMk cId="2314682904" sldId="283"/>
            <ac:spMk id="9" creationId="{80AE71A6-8974-604F-BF09-0F56D562753A}"/>
          </ac:spMkLst>
        </pc:spChg>
        <pc:spChg chg="mod">
          <ac:chgData name="Marina Bressan" userId="1b2611e0-c7da-4128-874d-9878fc9766d1" providerId="ADAL" clId="{C610C0ED-DDAF-034B-AA28-E562BDEB4EEE}" dt="2021-03-16T13:57:28.095" v="117" actId="1076"/>
          <ac:spMkLst>
            <pc:docMk/>
            <pc:sldMk cId="2314682904" sldId="283"/>
            <ac:spMk id="10" creationId="{2411FDAE-DAA9-7547-9E77-06E877F29786}"/>
          </ac:spMkLst>
        </pc:spChg>
        <pc:picChg chg="mod">
          <ac:chgData name="Marina Bressan" userId="1b2611e0-c7da-4128-874d-9878fc9766d1" providerId="ADAL" clId="{C610C0ED-DDAF-034B-AA28-E562BDEB4EEE}" dt="2021-03-16T13:56:35.463" v="107" actId="1076"/>
          <ac:picMkLst>
            <pc:docMk/>
            <pc:sldMk cId="2314682904" sldId="283"/>
            <ac:picMk id="3" creationId="{A5C560EC-868E-CA48-B150-1B210D9478A4}"/>
          </ac:picMkLst>
        </pc:picChg>
        <pc:picChg chg="mod">
          <ac:chgData name="Marina Bressan" userId="1b2611e0-c7da-4128-874d-9878fc9766d1" providerId="ADAL" clId="{C610C0ED-DDAF-034B-AA28-E562BDEB4EEE}" dt="2021-03-16T13:57:22.185" v="116" actId="1036"/>
          <ac:picMkLst>
            <pc:docMk/>
            <pc:sldMk cId="2314682904" sldId="283"/>
            <ac:picMk id="6" creationId="{E012C7F6-D0BD-224A-A51B-29BA8BE93D4B}"/>
          </ac:picMkLst>
        </pc:picChg>
      </pc:sldChg>
      <pc:sldMasterChg chg="addSp delSp modSp mod modSldLayout">
        <pc:chgData name="Marina Bressan" userId="1b2611e0-c7da-4128-874d-9878fc9766d1" providerId="ADAL" clId="{C610C0ED-DDAF-034B-AA28-E562BDEB4EEE}" dt="2021-03-16T16:39:04.357" v="2272" actId="1076"/>
        <pc:sldMasterMkLst>
          <pc:docMk/>
          <pc:sldMasterMk cId="0" sldId="2147483653"/>
        </pc:sldMasterMkLst>
        <pc:picChg chg="add mod">
          <ac:chgData name="Marina Bressan" userId="1b2611e0-c7da-4128-874d-9878fc9766d1" providerId="ADAL" clId="{C610C0ED-DDAF-034B-AA28-E562BDEB4EEE}" dt="2021-03-16T16:39:04.357" v="2272" actId="1076"/>
          <ac:picMkLst>
            <pc:docMk/>
            <pc:sldMasterMk cId="0" sldId="2147483653"/>
            <ac:picMk id="8" creationId="{55B46E27-48ED-F64F-B08F-0A0CBC0039CB}"/>
          </ac:picMkLst>
        </pc:picChg>
        <pc:picChg chg="add del">
          <ac:chgData name="Marina Bressan" userId="1b2611e0-c7da-4128-874d-9878fc9766d1" providerId="ADAL" clId="{C610C0ED-DDAF-034B-AA28-E562BDEB4EEE}" dt="2021-03-16T16:39:01.610" v="2271" actId="478"/>
          <ac:picMkLst>
            <pc:docMk/>
            <pc:sldMasterMk cId="0" sldId="2147483653"/>
            <ac:picMk id="17" creationId="{DEF61DED-8E36-4844-A06B-3F6B715C7AC0}"/>
          </ac:picMkLst>
        </pc:picChg>
        <pc:sldLayoutChg chg="addSp delSp modSp mod">
          <pc:chgData name="Marina Bressan" userId="1b2611e0-c7da-4128-874d-9878fc9766d1" providerId="ADAL" clId="{C610C0ED-DDAF-034B-AA28-E562BDEB4EEE}" dt="2021-03-16T16:38:01.674" v="2251"/>
          <pc:sldLayoutMkLst>
            <pc:docMk/>
            <pc:sldMasterMk cId="0" sldId="2147483653"/>
            <pc:sldLayoutMk cId="0" sldId="2147483652"/>
          </pc:sldLayoutMkLst>
          <pc:spChg chg="add del mod">
            <ac:chgData name="Marina Bressan" userId="1b2611e0-c7da-4128-874d-9878fc9766d1" providerId="ADAL" clId="{C610C0ED-DDAF-034B-AA28-E562BDEB4EEE}" dt="2021-03-16T16:38:01.674" v="2251"/>
            <ac:spMkLst>
              <pc:docMk/>
              <pc:sldMasterMk cId="0" sldId="2147483653"/>
              <pc:sldLayoutMk cId="0" sldId="2147483652"/>
              <ac:spMk id="2" creationId="{C9067E50-A414-1A44-A795-63F3B2ECB83C}"/>
            </ac:spMkLst>
          </pc:spChg>
          <pc:spChg chg="del">
            <ac:chgData name="Marina Bressan" userId="1b2611e0-c7da-4128-874d-9878fc9766d1" providerId="ADAL" clId="{C610C0ED-DDAF-034B-AA28-E562BDEB4EEE}" dt="2021-03-16T16:38:00.378" v="2249" actId="478"/>
            <ac:spMkLst>
              <pc:docMk/>
              <pc:sldMasterMk cId="0" sldId="2147483653"/>
              <pc:sldLayoutMk cId="0" sldId="2147483652"/>
              <ac:spMk id="34" creationId="{00000000-0000-0000-0000-000000000000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27213-C3E5-4CDA-BD31-88D354CE3432}" type="datetimeFigureOut">
              <a:rPr lang="de-DE"/>
              <a:t>16.03.2021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87315-DF6C-48E8-9BE9-39F143080089}" type="slidenum">
              <a:rPr lang="de-DE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2120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50252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10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067204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7230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12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91459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13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02369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14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94412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31595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27053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860853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18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6750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2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1230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3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45186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37220" indent="0"/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4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156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5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2249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6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15358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7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19545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-14047788" y="3917950"/>
            <a:ext cx="34836101" cy="195961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/>
            <a:fld id="{00000000-1234-1234-1234-123412341234}" type="slidenum">
              <a:rPr lang="fr-CH" sz="2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8</a:t>
            </a:fld>
            <a:endParaRPr lang="fr-CH" sz="2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2906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6073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"/>
          <p:cNvSpPr txBox="1">
            <a:spLocks noGrp="1"/>
          </p:cNvSpPr>
          <p:nvPr>
            <p:ph type="title"/>
          </p:nvPr>
        </p:nvSpPr>
        <p:spPr>
          <a:xfrm>
            <a:off x="1395534" y="1730540"/>
            <a:ext cx="9768741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3600"/>
              <a:buFont typeface="Arial"/>
              <a:buNone/>
              <a:defRPr sz="33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1"/>
          </p:nvPr>
        </p:nvSpPr>
        <p:spPr>
          <a:xfrm>
            <a:off x="1395534" y="3559034"/>
            <a:ext cx="9768741" cy="1473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14680" marR="0" lvl="0" indent="-20734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29361" marR="0" lvl="1" indent="-391643" algn="l" rtl="0">
              <a:spcBef>
                <a:spcPts val="5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–"/>
              <a:defRPr sz="2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44041" marR="0" lvl="2" indent="-362845" algn="l" rtl="0"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8722" marR="0" lvl="3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73402" marR="0" lvl="4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»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88082" marR="0" lvl="5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02763" marR="0" lvl="6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17443" marR="0" lvl="7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124" marR="0" lvl="8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1058748" y="490021"/>
            <a:ext cx="768084" cy="268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150" tIns="51575" rIns="103150" bIns="515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leich">
  <p:cSld name="Vergleich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body" idx="1"/>
          </p:nvPr>
        </p:nvSpPr>
        <p:spPr>
          <a:xfrm>
            <a:off x="1436580" y="1404022"/>
            <a:ext cx="4514964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14680" marR="0" lvl="0" indent="-207340" algn="l" rtl="0"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29361" marR="0" lvl="1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44041" marR="0" lvl="2" indent="-322529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8722" marR="0" lvl="3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73402" marR="0" lvl="4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88082" marR="0" lvl="5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02763" marR="0" lvl="6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17443" marR="0" lvl="7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124" marR="0" lvl="8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2"/>
          </p:nvPr>
        </p:nvSpPr>
        <p:spPr>
          <a:xfrm>
            <a:off x="6193369" y="1404022"/>
            <a:ext cx="4514964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14680" marR="0" lvl="0" indent="-207340" algn="l" rtl="0"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29361" marR="0" lvl="1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44041" marR="0" lvl="2" indent="-322529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8722" marR="0" lvl="3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73402" marR="0" lvl="4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88082" marR="0" lvl="5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02763" marR="0" lvl="6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17443" marR="0" lvl="7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124" marR="0" lvl="8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1058748" y="490021"/>
            <a:ext cx="768084" cy="268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150" tIns="51575" rIns="103150" bIns="515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vertikaler Text">
  <p:cSld name="Titel und vertikaler 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1728001" y="2052001"/>
            <a:ext cx="931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1058748" y="490021"/>
            <a:ext cx="768084" cy="268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150" tIns="51575" rIns="103150" bIns="515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Vergleich">
  <p:cSld name="1_Vergleich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1436580" y="1404022"/>
            <a:ext cx="4514964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14680" marR="0" lvl="0" indent="-207340" algn="l" rtl="0"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29361" marR="0" lvl="1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44041" marR="0" lvl="2" indent="-322529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8722" marR="0" lvl="3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73402" marR="0" lvl="4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88082" marR="0" lvl="5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02763" marR="0" lvl="6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17443" marR="0" lvl="7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124" marR="0" lvl="8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2"/>
          </p:nvPr>
        </p:nvSpPr>
        <p:spPr>
          <a:xfrm>
            <a:off x="6193369" y="1404022"/>
            <a:ext cx="4514964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14680" marR="0" lvl="0" indent="-207340" algn="l" rtl="0">
              <a:spcBef>
                <a:spcPts val="49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29361" marR="0" lvl="1" indent="-339808" algn="l" rtl="0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–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44041" marR="0" lvl="2" indent="-322529" algn="l" rtl="0">
              <a:spcBef>
                <a:spcPts val="363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8722" marR="0" lvl="3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73402" marR="0" lvl="4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488082" marR="0" lvl="5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02763" marR="0" lvl="6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317443" marR="0" lvl="7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732124" marR="0" lvl="8" indent="-311010" algn="l" rtl="0">
              <a:spcBef>
                <a:spcPts val="327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1058748" y="490021"/>
            <a:ext cx="768084" cy="268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3150" tIns="51575" rIns="103150" bIns="51575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00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CH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 und vertikaler Text">
  <p:cSld name="1_Titel und vertikaler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1728001" y="2052001"/>
            <a:ext cx="9312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Google Shape;11;p1"/>
          <p:cNvCxnSpPr/>
          <p:nvPr/>
        </p:nvCxnSpPr>
        <p:spPr>
          <a:xfrm>
            <a:off x="1190309" y="816292"/>
            <a:ext cx="10015012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1"/>
          <p:cNvCxnSpPr/>
          <p:nvPr/>
        </p:nvCxnSpPr>
        <p:spPr>
          <a:xfrm>
            <a:off x="1231354" y="6367079"/>
            <a:ext cx="10015012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4" name="Google Shape;14;p1"/>
          <p:cNvCxnSpPr/>
          <p:nvPr/>
        </p:nvCxnSpPr>
        <p:spPr>
          <a:xfrm>
            <a:off x="1190309" y="816292"/>
            <a:ext cx="10015012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5" name="Google Shape;15;p1"/>
          <p:cNvCxnSpPr/>
          <p:nvPr/>
        </p:nvCxnSpPr>
        <p:spPr>
          <a:xfrm>
            <a:off x="1231354" y="6367079"/>
            <a:ext cx="10015012" cy="0"/>
          </a:xfrm>
          <a:prstGeom prst="straightConnector1">
            <a:avLst/>
          </a:prstGeom>
          <a:noFill/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</p:spPr>
      </p:cxnSp>
      <p:pic>
        <p:nvPicPr>
          <p:cNvPr id="9" name="Grafik 1" descr="A8xkDHfFFZMlAAAAAElFTkSuQmCC">
            <a:extLst>
              <a:ext uri="{FF2B5EF4-FFF2-40B4-BE49-F238E27FC236}">
                <a16:creationId xmlns:a16="http://schemas.microsoft.com/office/drawing/2014/main" id="{3D389BA2-00FB-214D-A93F-A7819B2B7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5834" y="111230"/>
            <a:ext cx="9715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55B46E27-48ED-F64F-B08F-0A0CBC0039CB}"/>
              </a:ext>
            </a:extLst>
          </p:cNvPr>
          <p:cNvPicPr/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0309" y="182856"/>
            <a:ext cx="2515319" cy="604644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3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sa/3.0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rspektiven-studium.ch/fr/mentorin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reativecommons.org/licenses/by-sa/3.0/" TargetMode="External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pektiven-studium.ch/fr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sa/3.0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063B7785-E86A-8B49-BCEC-74B04936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2052001"/>
            <a:ext cx="9312000" cy="2686254"/>
          </a:xfrm>
        </p:spPr>
        <p:txBody>
          <a:bodyPr/>
          <a:lstStyle/>
          <a:p>
            <a:r>
              <a:rPr lang="de-DE" sz="6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Exemple</a:t>
            </a:r>
            <a:r>
              <a:rPr lang="de-DE" sz="6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DE" sz="6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formation</a:t>
            </a:r>
            <a:r>
              <a:rPr lang="de-DE" sz="6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DE" sz="6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sur</a:t>
            </a:r>
            <a:r>
              <a:rPr lang="de-DE" sz="6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le </a:t>
            </a:r>
            <a:r>
              <a:rPr lang="de-DE" sz="6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mentorat</a:t>
            </a:r>
            <a:r>
              <a:rPr lang="de-DE" sz="6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/ </a:t>
            </a:r>
            <a:r>
              <a:rPr lang="de-DE" sz="6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mentoring</a:t>
            </a:r>
            <a:br>
              <a:rPr lang="de-DE" sz="6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6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1017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7FB407A3-B39F-DE40-9930-BAB105CB6910}"/>
              </a:ext>
            </a:extLst>
          </p:cNvPr>
          <p:cNvSpPr txBox="1"/>
          <p:nvPr/>
        </p:nvSpPr>
        <p:spPr>
          <a:xfrm>
            <a:off x="2207740" y="1657766"/>
            <a:ext cx="8884508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Ai-je déjà été moi-même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mentoré·e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 ? Comment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mon·ma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m’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a-t-il·elle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soutenu·e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à l’époque ? </a:t>
            </a:r>
          </a:p>
          <a:p>
            <a:pPr fontAlgn="base"/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  </a:t>
            </a: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Quelle est ma motivation ? Pourquoi est-ce que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j’aimerais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un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·e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?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Quelles sont mes attentes concernant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le·la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 ? 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	</a:t>
            </a:r>
            <a:b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</a:b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Exercice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 &amp; </a:t>
            </a: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discussion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: «Mon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·ma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  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parfait·e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»</a:t>
            </a:r>
          </a:p>
          <a:p>
            <a:pPr fontAlgn="base"/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	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Dessiner des bonshommes allumettes et leur attribuer trois	 adjectifs.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Quelles </a:t>
            </a: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sont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 les </a:t>
            </a: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limites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d’un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mentorat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? </a:t>
            </a: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2FC3F26C-FD91-B54A-B58F-2E63C8A5E43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5989" y="1544928"/>
            <a:ext cx="1972962" cy="1972491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1A49186F-3871-1641-8C36-101DAFC64CAB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RÉFLÉCHIR SUR SON RÔLE - MENTORÉ</a:t>
            </a:r>
            <a:r>
              <a:rPr lang="fr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·E</a:t>
            </a:r>
            <a:endParaRPr lang="de-CH" sz="3600" b="1" dirty="0">
              <a:solidFill>
                <a:srgbClr val="EF6363"/>
              </a:solidFill>
              <a:latin typeface="Source Sans Pro"/>
              <a:ea typeface="Source Sans Pro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9509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>
            <a:extLst>
              <a:ext uri="{FF2B5EF4-FFF2-40B4-BE49-F238E27FC236}">
                <a16:creationId xmlns:a16="http://schemas.microsoft.com/office/drawing/2014/main" id="{6738F396-3D7C-A84D-BF56-88A24C35A7DE}"/>
              </a:ext>
            </a:extLst>
          </p:cNvPr>
          <p:cNvSpPr txBox="1"/>
          <p:nvPr/>
        </p:nvSpPr>
        <p:spPr>
          <a:xfrm>
            <a:off x="2207740" y="1657766"/>
            <a:ext cx="88845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Réfléchis: Quel objectif aimerais-tu atteindre ?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Tu apportes des idées et des talents, mets-y du tien ! Ensemble vous êtes plus 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fort·e·s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!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Wingdings" pitchFamily="2" charset="2"/>
              </a:rPr>
              <a:t> 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Ton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·ta 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a des limites 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: 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Les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mentor·e·s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ne sont ni des coaches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professionnel·le·s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, ni des thérapeutes.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Ils·elles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n’ont pas réponse à toutes les questions et ne peuvent pas résoudre tous les problèmes. </a:t>
            </a:r>
            <a:b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9" name="Grafik 2">
            <a:extLst>
              <a:ext uri="{FF2B5EF4-FFF2-40B4-BE49-F238E27FC236}">
                <a16:creationId xmlns:a16="http://schemas.microsoft.com/office/drawing/2014/main" id="{E5F4E1D3-819C-6A42-B0F0-1538AC11202E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708435" y="1793718"/>
            <a:ext cx="1294894" cy="129547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A58471E-3DE8-1D44-950D-6BD720F88023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IMPORTANT POUR LES MENTORÉ</a:t>
            </a:r>
            <a:r>
              <a:rPr lang="fr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·E·S</a:t>
            </a:r>
            <a:endParaRPr lang="de-CH" sz="3600" b="1" dirty="0">
              <a:solidFill>
                <a:srgbClr val="EF6363"/>
              </a:solidFill>
              <a:latin typeface="Source Sans Pro"/>
              <a:ea typeface="Source Sans Pro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5459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4">
            <a:extLst>
              <a:ext uri="{FF2B5EF4-FFF2-40B4-BE49-F238E27FC236}">
                <a16:creationId xmlns:a16="http://schemas.microsoft.com/office/drawing/2014/main" id="{8B99216A-D9C9-AD42-8B22-0198134AE024}"/>
              </a:ext>
            </a:extLst>
          </p:cNvPr>
          <p:cNvSpPr txBox="1">
            <a:spLocks/>
          </p:cNvSpPr>
          <p:nvPr/>
        </p:nvSpPr>
        <p:spPr>
          <a:xfrm>
            <a:off x="1440000" y="2052000"/>
            <a:ext cx="9657056" cy="3137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de-DE" sz="6000" kern="0" dirty="0">
                <a:latin typeface="Source Sans Pro"/>
                <a:ea typeface="Source Sans Pro"/>
              </a:rPr>
              <a:t>Base </a:t>
            </a:r>
            <a:r>
              <a:rPr lang="de-DE" sz="6000" kern="0" dirty="0" err="1">
                <a:latin typeface="Source Sans Pro"/>
                <a:ea typeface="Source Sans Pro"/>
              </a:rPr>
              <a:t>d‘une</a:t>
            </a:r>
            <a:r>
              <a:rPr lang="de-DE" sz="6000" kern="0" dirty="0">
                <a:latin typeface="Source Sans Pro"/>
                <a:ea typeface="Source Sans Pro"/>
              </a:rPr>
              <a:t> </a:t>
            </a:r>
            <a:r>
              <a:rPr lang="de-DE" sz="6000" kern="0" dirty="0" err="1">
                <a:latin typeface="Source Sans Pro"/>
                <a:ea typeface="Source Sans Pro"/>
              </a:rPr>
              <a:t>relation</a:t>
            </a:r>
            <a:r>
              <a:rPr lang="de-DE" sz="6000" kern="0" dirty="0">
                <a:latin typeface="Source Sans Pro"/>
                <a:ea typeface="Source Sans Pro"/>
              </a:rPr>
              <a:t> de </a:t>
            </a:r>
            <a:r>
              <a:rPr lang="de-DE" sz="6000" kern="0" dirty="0" err="1">
                <a:latin typeface="Source Sans Pro"/>
                <a:ea typeface="Source Sans Pro"/>
              </a:rPr>
              <a:t>mentorat</a:t>
            </a:r>
            <a:endParaRPr lang="de-DE" sz="3600" kern="0" dirty="0" err="1">
              <a:latin typeface="Source Sans Pro"/>
              <a:ea typeface="Source Sans Pro"/>
            </a:endParaRPr>
          </a:p>
          <a:p>
            <a:r>
              <a:rPr lang="fr-CH" sz="3600" kern="0" dirty="0">
                <a:latin typeface="Source Sans Pro"/>
                <a:ea typeface="Source Sans Pro"/>
              </a:rPr>
              <a:t>Les </a:t>
            </a:r>
            <a:r>
              <a:rPr lang="fr-CH" sz="3600" kern="0" dirty="0" err="1">
                <a:latin typeface="Source Sans Pro"/>
                <a:ea typeface="Source Sans Pro"/>
              </a:rPr>
              <a:t>participant·e·s</a:t>
            </a:r>
            <a:r>
              <a:rPr lang="fr-CH" sz="3600" kern="0" dirty="0">
                <a:latin typeface="Source Sans Pro"/>
                <a:ea typeface="Source Sans Pro"/>
              </a:rPr>
              <a:t> trouvent un consensus sur ce qu’est le mentorat dans le domaine des hautes écoles. </a:t>
            </a:r>
            <a:endParaRPr lang="de-DE" sz="3600" kern="0"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7428038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D17D64F1-2404-460B-8156-29968C9A0141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 err="1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Mentorat</a:t>
            </a:r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?!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FB407A3-B39F-DE40-9930-BAB105CB6910}"/>
              </a:ext>
            </a:extLst>
          </p:cNvPr>
          <p:cNvSpPr txBox="1"/>
          <p:nvPr/>
        </p:nvSpPr>
        <p:spPr>
          <a:xfrm>
            <a:off x="2590800" y="1655882"/>
            <a:ext cx="88845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fontAlgn="base"/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Visionnage de la vidéo explicative : Mentorat ?! Discussion : Quelles sont les conditions générales et les attentes mutuelles?  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fontAlgn="base"/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hlinkClick r:id="rId3"/>
              </a:rPr>
              <a:t>https://www.perspektiven-studium.ch/fr/mentoring/</a:t>
            </a: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2FC3F26C-FD91-B54A-B58F-2E63C8A5E43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0000"/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45989" y="1544928"/>
            <a:ext cx="1972962" cy="197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929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4">
            <a:extLst>
              <a:ext uri="{FF2B5EF4-FFF2-40B4-BE49-F238E27FC236}">
                <a16:creationId xmlns:a16="http://schemas.microsoft.com/office/drawing/2014/main" id="{8B99216A-D9C9-AD42-8B22-0198134AE024}"/>
              </a:ext>
            </a:extLst>
          </p:cNvPr>
          <p:cNvSpPr txBox="1">
            <a:spLocks/>
          </p:cNvSpPr>
          <p:nvPr/>
        </p:nvSpPr>
        <p:spPr>
          <a:xfrm>
            <a:off x="1440000" y="2052000"/>
            <a:ext cx="9312000" cy="376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de-DE" sz="60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Groupes</a:t>
            </a:r>
            <a:r>
              <a:rPr lang="de-DE" sz="60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de-DE" sz="60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binômes</a:t>
            </a:r>
            <a:r>
              <a:rPr lang="de-DE" sz="60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de </a:t>
            </a:r>
            <a:r>
              <a:rPr lang="de-DE" sz="60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mentorat</a:t>
            </a:r>
            <a:endParaRPr lang="de-DE" sz="6000" kern="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fr-CH" dirty="0"/>
              <a:t>Le fait de clarifier les attentes mutuelles et de définir des objectifs communs aide à éviter les faux espoirs et les déceptions. </a:t>
            </a:r>
            <a:endParaRPr lang="de-DE" sz="3600" kern="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567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1DCD73B2-0339-B442-B329-2D64A0A75A97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OBJECTIFS PERSONNELS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95C349E-2BD6-BE44-8F3A-A806733FB274}"/>
              </a:ext>
            </a:extLst>
          </p:cNvPr>
          <p:cNvSpPr txBox="1"/>
          <p:nvPr/>
        </p:nvSpPr>
        <p:spPr>
          <a:xfrm>
            <a:off x="2207740" y="1846453"/>
            <a:ext cx="8884508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Quelle est ma motivation ? Quel(s) objectif(s) veux-je atteindre? Et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te·ta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 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mentoré·e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/ 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te·ta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 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mentor·e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, qu’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est-qu’il·elle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 aimerait atteindre?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Quelles sont mes attentes concernant 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le·la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 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mentoré·e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 ? Quelles sont mes attentes concernant 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le·la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 </a:t>
            </a:r>
            <a:r>
              <a:rPr lang="fr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mentor·e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 ?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/>
              <a:ea typeface="Source Sans Pro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Qu’est-ce qui (n’)est (pas) possible dans le cadre de votre relation de mentorat ? 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/>
              <a:ea typeface="Source Sans Pro"/>
            </a:endParaRPr>
          </a:p>
          <a:p>
            <a:pPr indent="-414655" fontAlgn="base">
              <a:buFont typeface="Wingdings" panose="05000000000000000000" pitchFamily="2" charset="2"/>
              <a:buChar char="Ø"/>
            </a:pP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Déterminez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ensemble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 si </a:t>
            </a: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vos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attentes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sont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réalistes</a:t>
            </a: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. </a:t>
            </a:r>
            <a:b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0356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1DCD73B2-0339-B442-B329-2D64A0A75A97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DIFFÉRENTS OBJECTIFS POSSIBLES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738F396-3D7C-A84D-BF56-88A24C35A7DE}"/>
              </a:ext>
            </a:extLst>
          </p:cNvPr>
          <p:cNvSpPr txBox="1"/>
          <p:nvPr/>
        </p:nvSpPr>
        <p:spPr>
          <a:xfrm>
            <a:off x="2207740" y="1657766"/>
            <a:ext cx="88845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Nous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avons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étudié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le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système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éducatif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suisse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et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connaissons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les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différentes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formations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Nous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avons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étudié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 les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différentes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plateformes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universitaires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Nous sommes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allé·e·s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ensemble sur le site Internet « Perspectives – Études » et nous nous sommes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renseigné·e·s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sur l’accès aux hautes écoles.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Nous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avons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organisé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ensemble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un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événement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dans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le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cadre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du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projet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XY de la haute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école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...? </a:t>
            </a:r>
            <a:b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11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1DCD73B2-0339-B442-B329-2D64A0A75A97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ACCORD DE MENTORAT  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738F396-3D7C-A84D-BF56-88A24C35A7DE}"/>
              </a:ext>
            </a:extLst>
          </p:cNvPr>
          <p:cNvSpPr txBox="1"/>
          <p:nvPr/>
        </p:nvSpPr>
        <p:spPr>
          <a:xfrm>
            <a:off x="2207740" y="1657766"/>
            <a:ext cx="8884508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indent="0" fontAlgn="base"/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Qu’est-ce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qui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est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important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pour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moi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sym typeface="Calibri"/>
              </a:rPr>
              <a:t>? </a:t>
            </a:r>
          </a:p>
          <a:p>
            <a:pPr indent="0"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  <a:sym typeface="Calibri"/>
            </a:endParaRPr>
          </a:p>
          <a:p>
            <a:pPr marL="342900" indent="-342900" fontAlgn="base">
              <a:buFont typeface="Wingdings"/>
              <a:buChar char="Ø"/>
            </a:pP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Définissez vos règles du jeu et remplissez votre accord de mentorat. </a:t>
            </a:r>
          </a:p>
          <a:p>
            <a:pPr marL="342900" indent="-342900" fontAlgn="base">
              <a:buFont typeface="Wingdings"/>
              <a:buChar char="Ø"/>
            </a:pPr>
            <a:endParaRPr lang="de-CH" sz="2400" dirty="0">
              <a:solidFill>
                <a:srgbClr val="000000"/>
              </a:solidFill>
              <a:latin typeface="Source Sans Pro"/>
              <a:ea typeface="Source Sans Pro"/>
            </a:endParaRPr>
          </a:p>
          <a:p>
            <a:r>
              <a:rPr lang="de-DE" sz="2400" dirty="0">
                <a:solidFill>
                  <a:srgbClr val="3D598B"/>
                </a:solidFill>
                <a:latin typeface="Source Sans Pro"/>
                <a:ea typeface="Source Sans Pro"/>
              </a:rPr>
              <a:t>Les </a:t>
            </a:r>
            <a:r>
              <a:rPr lang="de-DE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règles</a:t>
            </a:r>
            <a:r>
              <a:rPr lang="de-DE" sz="2400" dirty="0">
                <a:solidFill>
                  <a:srgbClr val="3D598B"/>
                </a:solidFill>
                <a:latin typeface="Source Sans Pro"/>
                <a:ea typeface="Source Sans Pro"/>
              </a:rPr>
              <a:t> du </a:t>
            </a:r>
            <a:r>
              <a:rPr lang="de-DE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jeu</a:t>
            </a:r>
            <a:r>
              <a:rPr lang="de-DE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de-DE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d‘un</a:t>
            </a:r>
            <a:r>
              <a:rPr lang="de-DE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de-DE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mentorat</a:t>
            </a:r>
            <a:r>
              <a:rPr lang="de-DE" sz="2400" dirty="0">
                <a:solidFill>
                  <a:srgbClr val="3D598B"/>
                </a:solidFill>
                <a:latin typeface="Source Sans Pro"/>
                <a:ea typeface="Source Sans Pro"/>
              </a:rPr>
              <a:t> </a:t>
            </a:r>
            <a:r>
              <a:rPr lang="de-DE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sont</a:t>
            </a:r>
            <a:r>
              <a:rPr lang="de-DE" sz="2400" dirty="0">
                <a:solidFill>
                  <a:srgbClr val="3D598B"/>
                </a:solidFill>
                <a:latin typeface="Source Sans Pro"/>
                <a:ea typeface="Source Sans Pro"/>
              </a:rPr>
              <a:t> par </a:t>
            </a:r>
            <a:r>
              <a:rPr lang="de-DE" sz="2400" dirty="0" err="1">
                <a:solidFill>
                  <a:srgbClr val="3D598B"/>
                </a:solidFill>
                <a:latin typeface="Source Sans Pro"/>
                <a:ea typeface="Source Sans Pro"/>
              </a:rPr>
              <a:t>exemple</a:t>
            </a:r>
            <a:r>
              <a:rPr lang="de-DE" sz="2400" dirty="0">
                <a:solidFill>
                  <a:srgbClr val="3D598B"/>
                </a:solidFill>
                <a:latin typeface="Source Sans Pro"/>
                <a:ea typeface="Source Sans Pro"/>
              </a:rPr>
              <a:t>: </a:t>
            </a: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Nous nous écoutons mutuellement et posons des questions lorsque quelque chose n’est pas clair.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Nous ne transmettons pas à d’autres personnes les informations que nous nous partageons.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/>
                <a:ea typeface="Source Sans Pro"/>
              </a:rPr>
              <a:t>Nous respectons ce dont nous avons convenu. </a:t>
            </a:r>
            <a:b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</a:br>
            <a:endParaRPr lang="de-CH" sz="2400" dirty="0">
              <a:solidFill>
                <a:srgbClr val="3D598B"/>
              </a:solidFill>
              <a:latin typeface="Source Sans Pro"/>
              <a:ea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984403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4">
            <a:extLst>
              <a:ext uri="{FF2B5EF4-FFF2-40B4-BE49-F238E27FC236}">
                <a16:creationId xmlns:a16="http://schemas.microsoft.com/office/drawing/2014/main" id="{8B99216A-D9C9-AD42-8B22-0198134AE024}"/>
              </a:ext>
            </a:extLst>
          </p:cNvPr>
          <p:cNvSpPr txBox="1">
            <a:spLocks/>
          </p:cNvSpPr>
          <p:nvPr/>
        </p:nvSpPr>
        <p:spPr>
          <a:xfrm>
            <a:off x="1440000" y="1288952"/>
            <a:ext cx="9312000" cy="4280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de-DE" sz="60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Idées</a:t>
            </a:r>
            <a:r>
              <a:rPr lang="de-DE" sz="60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DE" sz="60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supplémentaires</a:t>
            </a:r>
            <a:endParaRPr lang="de-DE" sz="6000" kern="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/>
              <a:t>Rassembler des idées d’activités communes – Création participative de la relation de mentorat, par exemple au travers d’une activité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/>
              <a:t>Discuter des éventuels conflits et des solutions possibles. 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/>
              <a:t>Discuter des éventuels défis et recherche de services d’accueil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FR" sz="2400" dirty="0"/>
              <a:t>Présenter la page Web Perspectives – Études </a:t>
            </a:r>
            <a:r>
              <a:rPr lang="fr-FR" sz="2400" u="sng" dirty="0">
                <a:hlinkClick r:id="rId3"/>
              </a:rPr>
              <a:t>www.perspektiven-studium.ch/fr/</a:t>
            </a:r>
            <a:r>
              <a:rPr lang="fr-FR" sz="2400" dirty="0"/>
              <a:t> : Le site web offre des informations importantes sur l’accès aux hautes écoles et les droits des personnes réfugiées. </a:t>
            </a:r>
          </a:p>
        </p:txBody>
      </p:sp>
    </p:spTree>
    <p:extLst>
      <p:ext uri="{BB962C8B-B14F-4D97-AF65-F5344CB8AC3E}">
        <p14:creationId xmlns:p14="http://schemas.microsoft.com/office/powerpoint/2010/main" val="266725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D17D64F1-2404-460B-8156-29968C9A0141}"/>
              </a:ext>
            </a:extLst>
          </p:cNvPr>
          <p:cNvSpPr txBox="1"/>
          <p:nvPr/>
        </p:nvSpPr>
        <p:spPr>
          <a:xfrm>
            <a:off x="1099752" y="1011435"/>
            <a:ext cx="9956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APERÇU DU DÉROULEMENT DE LA FORMATION</a:t>
            </a:r>
            <a:endParaRPr lang="de-CH" sz="3600" b="1" dirty="0">
              <a:solidFill>
                <a:srgbClr val="EF6363"/>
              </a:solidFill>
              <a:latin typeface="Source Sans Pro"/>
              <a:ea typeface="Source Sans Pro"/>
              <a:cs typeface="Arial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1772D97-1AB8-4A4F-A62A-4B5D9A6F3E8E}"/>
              </a:ext>
            </a:extLst>
          </p:cNvPr>
          <p:cNvSpPr txBox="1"/>
          <p:nvPr/>
        </p:nvSpPr>
        <p:spPr>
          <a:xfrm>
            <a:off x="2590800" y="1655882"/>
            <a:ext cx="8884508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Commencer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et faire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connaissance</a:t>
            </a: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Attentes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et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objectifs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de la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formation</a:t>
            </a: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Mentoré·e·s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et 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Mentor·e·s</a:t>
            </a:r>
            <a:endParaRPr lang="de-DE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>
                <a:solidFill>
                  <a:srgbClr val="3D598B"/>
                </a:solidFill>
                <a:latin typeface="Source Sans Pro"/>
                <a:ea typeface="Source Sans Pro"/>
              </a:rPr>
              <a:t>Base </a:t>
            </a:r>
            <a:r>
              <a:rPr lang="de-CH" sz="2400">
                <a:solidFill>
                  <a:srgbClr val="3D598B"/>
                </a:solidFill>
                <a:latin typeface="Source Sans Pro"/>
                <a:ea typeface="Source Sans Pro"/>
              </a:rPr>
              <a:t>d’une relation de </a:t>
            </a:r>
            <a:r>
              <a:rPr lang="de-CH" sz="2400" err="1">
                <a:solidFill>
                  <a:srgbClr val="3D598B"/>
                </a:solidFill>
                <a:latin typeface="Source Sans Pro"/>
                <a:ea typeface="Source Sans Pro"/>
              </a:rPr>
              <a:t>mentorat</a:t>
            </a:r>
            <a:endParaRPr lang="de-CH" sz="2400">
              <a:solidFill>
                <a:srgbClr val="3D598B"/>
              </a:solidFill>
              <a:latin typeface="Source Sans Pro"/>
              <a:ea typeface="Source Sans Pro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DE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Groupes</a:t>
            </a:r>
            <a:r>
              <a:rPr lang="de-DE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/</a:t>
            </a:r>
            <a:r>
              <a:rPr lang="de-DE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binômes</a:t>
            </a:r>
            <a:r>
              <a:rPr lang="de-DE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de </a:t>
            </a:r>
            <a:r>
              <a:rPr lang="de-DE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mentorat</a:t>
            </a:r>
            <a:endParaRPr lang="de-DE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Idées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supplémentaires</a:t>
            </a: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886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063B7785-E86A-8B49-BCEC-74B04936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000" y="2052000"/>
            <a:ext cx="9312000" cy="2841275"/>
          </a:xfrm>
        </p:spPr>
        <p:txBody>
          <a:bodyPr/>
          <a:lstStyle/>
          <a:p>
            <a:r>
              <a:rPr lang="de-DE" sz="6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Commencer</a:t>
            </a:r>
            <a:r>
              <a:rPr lang="de-DE" sz="6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et faire </a:t>
            </a:r>
            <a:r>
              <a:rPr lang="de-DE" sz="6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connaissance</a:t>
            </a:r>
            <a:br>
              <a:rPr lang="de-DE" sz="6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3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Arriver</a:t>
            </a:r>
            <a:r>
              <a:rPr lang="de-DE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de-DE" sz="3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apprendre</a:t>
            </a:r>
            <a:r>
              <a:rPr lang="de-DE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à se </a:t>
            </a:r>
            <a:r>
              <a:rPr lang="de-DE" sz="3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connaître</a:t>
            </a:r>
            <a:r>
              <a:rPr lang="de-DE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de-DE" sz="3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renforcer</a:t>
            </a:r>
            <a:r>
              <a:rPr lang="de-DE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la </a:t>
            </a:r>
            <a:r>
              <a:rPr lang="de-DE" sz="3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dynamique</a:t>
            </a:r>
            <a:r>
              <a:rPr lang="de-DE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de </a:t>
            </a:r>
            <a:r>
              <a:rPr lang="de-DE" sz="36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groupe</a:t>
            </a:r>
            <a:r>
              <a:rPr lang="de-DE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8864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745A700-E8DD-204C-95EB-1D6ED04B059C}"/>
              </a:ext>
            </a:extLst>
          </p:cNvPr>
          <p:cNvSpPr txBox="1"/>
          <p:nvPr/>
        </p:nvSpPr>
        <p:spPr>
          <a:xfrm>
            <a:off x="1013254" y="1091416"/>
            <a:ext cx="6969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ACTIVITÉS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021B0C9-36C9-3D42-BB54-14178445527B}"/>
              </a:ext>
            </a:extLst>
          </p:cNvPr>
          <p:cNvSpPr txBox="1"/>
          <p:nvPr/>
        </p:nvSpPr>
        <p:spPr>
          <a:xfrm>
            <a:off x="2207740" y="1657766"/>
            <a:ext cx="888450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Jeux</a:t>
            </a:r>
            <a:r>
              <a:rPr lang="de-DE" sz="2400" b="1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de-DE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Ice-Breakers</a:t>
            </a:r>
            <a:endParaRPr lang="de-DE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de-DE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Vérité</a:t>
            </a:r>
            <a:r>
              <a:rPr lang="de-DE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DE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ou</a:t>
            </a:r>
            <a:r>
              <a:rPr lang="de-DE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DE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mensonge</a:t>
            </a:r>
            <a:r>
              <a:rPr lang="de-DE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Seeking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Similarities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and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Discovering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Diversity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 </a:t>
            </a:r>
          </a:p>
          <a:p>
            <a:pPr marL="285750" indent="-285750">
              <a:buFontTx/>
              <a:buChar char="-"/>
            </a:pPr>
            <a:r>
              <a:rPr lang="de-DE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Human Bingo</a:t>
            </a:r>
          </a:p>
          <a:p>
            <a:pPr marL="285750" indent="-285750">
              <a:buFontTx/>
              <a:buChar char="-"/>
            </a:pPr>
            <a:endParaRPr lang="de-DE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de-DE" sz="2400" b="1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Discussion</a:t>
            </a:r>
            <a:r>
              <a:rPr lang="de-DE" sz="2400" b="1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: </a:t>
            </a:r>
          </a:p>
          <a:p>
            <a:pPr marL="285750" indent="-285750">
              <a:buFontTx/>
              <a:buChar char="-"/>
            </a:pP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Qu'est-ce qui vous vient spontanément à l'esprit lorsque vous pensez au sujet de mentorat?</a:t>
            </a:r>
            <a:b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</a:br>
            <a:r>
              <a:rPr lang="fr-FR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Calibri"/>
              </a:rPr>
              <a:t>-&gt; 3 termes par personne (positifs et / ou négatifs)</a:t>
            </a:r>
          </a:p>
        </p:txBody>
      </p:sp>
    </p:spTree>
    <p:extLst>
      <p:ext uri="{BB962C8B-B14F-4D97-AF65-F5344CB8AC3E}">
        <p14:creationId xmlns:p14="http://schemas.microsoft.com/office/powerpoint/2010/main" val="1949890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4">
            <a:extLst>
              <a:ext uri="{FF2B5EF4-FFF2-40B4-BE49-F238E27FC236}">
                <a16:creationId xmlns:a16="http://schemas.microsoft.com/office/drawing/2014/main" id="{8B99216A-D9C9-AD42-8B22-0198134AE024}"/>
              </a:ext>
            </a:extLst>
          </p:cNvPr>
          <p:cNvSpPr txBox="1">
            <a:spLocks/>
          </p:cNvSpPr>
          <p:nvPr/>
        </p:nvSpPr>
        <p:spPr>
          <a:xfrm>
            <a:off x="1440000" y="2052000"/>
            <a:ext cx="9312000" cy="3137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de-DE" sz="60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Attentes</a:t>
            </a:r>
            <a:r>
              <a:rPr lang="de-DE" sz="60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et </a:t>
            </a:r>
            <a:r>
              <a:rPr lang="de-DE" sz="60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objectifs</a:t>
            </a:r>
            <a:r>
              <a:rPr lang="de-DE" sz="60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de la </a:t>
            </a:r>
            <a:r>
              <a:rPr lang="de-DE" sz="60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formation</a:t>
            </a:r>
            <a:endParaRPr lang="de-DE" sz="6000" kern="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812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D17D64F1-2404-460B-8156-29968C9A0141}"/>
              </a:ext>
            </a:extLst>
          </p:cNvPr>
          <p:cNvSpPr txBox="1"/>
          <p:nvPr/>
        </p:nvSpPr>
        <p:spPr>
          <a:xfrm>
            <a:off x="1099752" y="9352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ATTENTES PERSONNELLES 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FB407A3-B39F-DE40-9930-BAB105CB6910}"/>
              </a:ext>
            </a:extLst>
          </p:cNvPr>
          <p:cNvSpPr txBox="1"/>
          <p:nvPr/>
        </p:nvSpPr>
        <p:spPr>
          <a:xfrm>
            <a:off x="2590800" y="1554282"/>
            <a:ext cx="88845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Pourquoi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suis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-je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ici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aujourd’hui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 ?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Qu’est-ce que j’attends/qu’est-ce que je souhaite tirer de cette formation ?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A5C560EC-868E-CA48-B150-1B210D9478A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92" y="1581566"/>
            <a:ext cx="1550773" cy="1550773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80AE71A6-8974-604F-BF09-0F56D562753A}"/>
              </a:ext>
            </a:extLst>
          </p:cNvPr>
          <p:cNvSpPr txBox="1"/>
          <p:nvPr/>
        </p:nvSpPr>
        <p:spPr>
          <a:xfrm>
            <a:off x="1099751" y="3293159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OBJECTIFS DE LA FORMATION  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411FDAE-DAA9-7547-9E77-06E877F29786}"/>
              </a:ext>
            </a:extLst>
          </p:cNvPr>
          <p:cNvSpPr txBox="1"/>
          <p:nvPr/>
        </p:nvSpPr>
        <p:spPr>
          <a:xfrm>
            <a:off x="2590800" y="3981815"/>
            <a:ext cx="888450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Mentor·e·s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et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mentoré·e·s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0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apprennent à mieux se connaître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0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connaissent les fondements d’une relation de mentorat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0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se mettent d’accord sur les objectifs communs et les limites (règles du jeu )de leur relation de mentorat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0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émettent des idées pour façonner ensemble leur relation de mentorat 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E012C7F6-D0BD-224A-A51B-29BA8BE93D4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70687" y="4075937"/>
            <a:ext cx="1242781" cy="1242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68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4">
            <a:extLst>
              <a:ext uri="{FF2B5EF4-FFF2-40B4-BE49-F238E27FC236}">
                <a16:creationId xmlns:a16="http://schemas.microsoft.com/office/drawing/2014/main" id="{8B99216A-D9C9-AD42-8B22-0198134AE024}"/>
              </a:ext>
            </a:extLst>
          </p:cNvPr>
          <p:cNvSpPr txBox="1">
            <a:spLocks/>
          </p:cNvSpPr>
          <p:nvPr/>
        </p:nvSpPr>
        <p:spPr>
          <a:xfrm>
            <a:off x="1440000" y="2052000"/>
            <a:ext cx="9312000" cy="3137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598B"/>
              </a:buClr>
              <a:buSzPts val="4100"/>
              <a:buFont typeface="Arial"/>
              <a:buNone/>
              <a:defRPr sz="3700" b="0" i="0" u="none" strike="noStrike" cap="none">
                <a:solidFill>
                  <a:srgbClr val="3D598B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CH" sz="60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Mentoré·e·s</a:t>
            </a:r>
            <a:r>
              <a:rPr lang="fr-CH" sz="60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 et </a:t>
            </a:r>
            <a:r>
              <a:rPr lang="fr-CH" sz="6000" kern="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Mentor·e·s</a:t>
            </a:r>
            <a:endParaRPr lang="de-DE" sz="6000" kern="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r>
              <a:rPr lang="fr-CH" sz="3600" kern="0" dirty="0">
                <a:latin typeface="Source Sans Pro" panose="020B0503030403020204" pitchFamily="34" charset="0"/>
                <a:ea typeface="Source Sans Pro" panose="020B0503030403020204" pitchFamily="34" charset="0"/>
              </a:rPr>
              <a:t>Réfléchir sur son propre rôle et ses attentes personnelles </a:t>
            </a:r>
            <a:endParaRPr lang="de-DE" sz="3600" kern="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14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D17D64F1-2404-460B-8156-29968C9A0141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RÉFLÉCHIR SUR SON RÔLE - MENTOR</a:t>
            </a:r>
            <a:r>
              <a:rPr lang="fr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·E</a:t>
            </a:r>
            <a:endParaRPr lang="de-CH" sz="3600" b="1" dirty="0">
              <a:solidFill>
                <a:srgbClr val="EF6363"/>
              </a:solidFill>
              <a:latin typeface="Source Sans Pro"/>
              <a:ea typeface="Source Sans Pro"/>
              <a:cs typeface="Arial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FB407A3-B39F-DE40-9930-BAB105CB6910}"/>
              </a:ext>
            </a:extLst>
          </p:cNvPr>
          <p:cNvSpPr txBox="1"/>
          <p:nvPr/>
        </p:nvSpPr>
        <p:spPr>
          <a:xfrm>
            <a:off x="2590800" y="1655882"/>
            <a:ext cx="888450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Ai-je déjà été moi-même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mentoré·e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 ? Comment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mon·ma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m’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a-t-il·elle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soutenu·e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à l’époque ?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Quelle est ma motivation ? Pourquoi est-ce que je m’engage en tant que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 ? Que pourrais-je en apprendre ?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Quelles sont mes attentes concernant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le·la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mentoré·e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 ? Quels défis pourraient survenir ? Que pourrais-je en apprendre ? </a:t>
            </a:r>
          </a:p>
          <a:p>
            <a:pPr fontAlgn="base"/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Qu’est-ce qui ne fait pas partie de mes devoirs ? Comment puis-je placer mes limites ? 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</a:t>
            </a: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2FC3F26C-FD91-B54A-B58F-2E63C8A5E43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45989" y="1611599"/>
            <a:ext cx="1972962" cy="197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064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2">
            <a:extLst>
              <a:ext uri="{FF2B5EF4-FFF2-40B4-BE49-F238E27FC236}">
                <a16:creationId xmlns:a16="http://schemas.microsoft.com/office/drawing/2014/main" id="{FD5700B7-B14D-4AA6-85F3-7ACCDDB2394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tretch>
            <a:fillRect/>
          </a:stretch>
        </p:blipFill>
        <p:spPr>
          <a:xfrm>
            <a:off x="708435" y="1793718"/>
            <a:ext cx="1294894" cy="129547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E41089FE-BA5E-ED44-9218-E4A0B6B7E6F1}"/>
              </a:ext>
            </a:extLst>
          </p:cNvPr>
          <p:cNvSpPr txBox="1"/>
          <p:nvPr/>
        </p:nvSpPr>
        <p:spPr>
          <a:xfrm>
            <a:off x="1099752" y="1011435"/>
            <a:ext cx="877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IMPORTANT POUR LES MENTOR</a:t>
            </a:r>
            <a:r>
              <a:rPr lang="fr-CH" sz="3600" b="1" dirty="0">
                <a:solidFill>
                  <a:srgbClr val="EF6363"/>
                </a:solidFill>
                <a:latin typeface="Source Sans Pro"/>
                <a:ea typeface="Source Sans Pro"/>
                <a:cs typeface="Arial"/>
              </a:rPr>
              <a:t>·E·S</a:t>
            </a:r>
            <a:endParaRPr lang="de-CH" sz="3600" b="1" dirty="0">
              <a:solidFill>
                <a:srgbClr val="EF6363"/>
              </a:solidFill>
              <a:latin typeface="Source Sans Pro"/>
              <a:ea typeface="Source Sans Pro"/>
              <a:cs typeface="Arial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69C70A3-0D55-3242-B45C-6CC16C18EFFE}"/>
              </a:ext>
            </a:extLst>
          </p:cNvPr>
          <p:cNvSpPr txBox="1"/>
          <p:nvPr/>
        </p:nvSpPr>
        <p:spPr>
          <a:xfrm>
            <a:off x="2207740" y="1556166"/>
            <a:ext cx="88845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Les personnes qui ont un passé de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migrant·e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sont des personnes à part entière et sont autonomes. Prenez au sérieux les souhaits et les objectifs des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mentoré·e·s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Réflechissez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: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Quels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sont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vos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objectifs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et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vos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</a:t>
            </a:r>
            <a:r>
              <a:rPr lang="de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limites</a:t>
            </a:r>
            <a:r>
              <a:rPr lang="de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?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Allez vers l’autre. Renforcez et utilisez les compétences et les ressources des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mentoré·e·s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.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Il y a beaucoup d’obstacles contre lesquels vous ne pouvez pas faire grand chose en tant que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mentor·e·s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 . Vous avez des limites et c’est normal. Soyez-en </a:t>
            </a:r>
            <a:r>
              <a:rPr lang="fr-CH" sz="2400" dirty="0" err="1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conscient·e·s</a:t>
            </a:r>
            <a:r>
              <a:rPr lang="fr-CH" sz="2400" dirty="0">
                <a:solidFill>
                  <a:srgbClr val="3D598B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 et allez chercher de l’aide et du soutien auprès d’autres institutions</a:t>
            </a: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342900" indent="-342900" fontAlgn="base">
              <a:buFont typeface="Arial" panose="020B0604020202020204" pitchFamily="34" charset="0"/>
              <a:buChar char="•"/>
            </a:pPr>
            <a:endParaRPr lang="de-CH" sz="2400" dirty="0">
              <a:solidFill>
                <a:srgbClr val="3D598B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065794"/>
      </p:ext>
    </p:extLst>
  </p:cSld>
  <p:clrMapOvr>
    <a:masterClrMapping/>
  </p:clrMapOvr>
</p:sld>
</file>

<file path=ppt/theme/theme1.xml><?xml version="1.0" encoding="utf-8"?>
<a:theme xmlns:a="http://schemas.openxmlformats.org/drawingml/2006/main" name="VSS Flüchtlinge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1018</Words>
  <Application>Microsoft Office PowerPoint</Application>
  <PresentationFormat>Widescreen</PresentationFormat>
  <Paragraphs>114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VSS Flüchtlinge</vt:lpstr>
      <vt:lpstr>Exemple formation sur le mentorat / mentoring </vt:lpstr>
      <vt:lpstr>PowerPoint Presentation</vt:lpstr>
      <vt:lpstr>Commencer et faire connaissance Arriver, apprendre à se connaître, renforcer la dynamique de groupe.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/>
  <cp:lastModifiedBy>Microsoft Office User</cp:lastModifiedBy>
  <cp:revision>10</cp:revision>
  <dcterms:created xsi:type="dcterms:W3CDTF">2020-03-05T15:16:17Z</dcterms:created>
  <dcterms:modified xsi:type="dcterms:W3CDTF">2021-03-16T16:54:46Z</dcterms:modified>
</cp:coreProperties>
</file>